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3" d="100"/>
          <a:sy n="73" d="100"/>
        </p:scale>
        <p:origin x="2078" y="6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/>
          <p:cNvSpPr/>
          <p:nvPr/>
        </p:nvSpPr>
        <p:spPr>
          <a:xfrm>
            <a:off x="332656" y="680144"/>
            <a:ext cx="6264696" cy="3286583"/>
          </a:xfrm>
          <a:prstGeom prst="roundRect">
            <a:avLst>
              <a:gd name="adj" fmla="val 6496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35647" y="5519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（様式５）</a:t>
            </a:r>
            <a:endParaRPr kumimoji="1" lang="ja-JP" altLang="en-US" sz="12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048393"/>
              </p:ext>
            </p:extLst>
          </p:nvPr>
        </p:nvGraphicFramePr>
        <p:xfrm>
          <a:off x="692693" y="103312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職種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被推薦者氏名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年月日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69031700"/>
              </p:ext>
            </p:extLst>
          </p:nvPr>
        </p:nvGraphicFramePr>
        <p:xfrm>
          <a:off x="332656" y="4064520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957938"/>
              </p:ext>
            </p:extLst>
          </p:nvPr>
        </p:nvGraphicFramePr>
        <p:xfrm>
          <a:off x="332656" y="9009827"/>
          <a:ext cx="6264696" cy="815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054784901"/>
                    </a:ext>
                  </a:extLst>
                </a:gridCol>
                <a:gridCol w="5688632">
                  <a:extLst>
                    <a:ext uri="{9D8B030D-6E8A-4147-A177-3AD203B41FA5}">
                      <a16:colId xmlns:a16="http://schemas.microsoft.com/office/drawing/2014/main" val="3503925816"/>
                    </a:ext>
                  </a:extLst>
                </a:gridCol>
              </a:tblGrid>
              <a:tr h="815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mtClean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334357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49659"/>
              </p:ext>
            </p:extLst>
          </p:nvPr>
        </p:nvGraphicFramePr>
        <p:xfrm>
          <a:off x="692692" y="5025008"/>
          <a:ext cx="612068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9">
                  <a:extLst>
                    <a:ext uri="{9D8B030D-6E8A-4147-A177-3AD203B41FA5}">
                      <a16:colId xmlns:a16="http://schemas.microsoft.com/office/drawing/2014/main" val="244044074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164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08224815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2971805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50053096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239537650"/>
                    </a:ext>
                  </a:extLst>
                </a:gridCol>
              </a:tblGrid>
              <a:tr h="358180"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職種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被推薦者氏名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撮影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年月日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861314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32656" y="704528"/>
            <a:ext cx="1440160" cy="27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写真等添付欄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32656" y="968177"/>
            <a:ext cx="6264696" cy="29511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 fontScale="92500"/>
          </a:bodyPr>
          <a:lstStyle/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写真添付の際の留意事項（本様式使用の際は本記述を削除してから写真を添付してください。）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・審査の参考と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しますので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、調書（様式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記載した技能･功績等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が具体的に分かる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作品の写真や作業風景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等の写真を「写真等添付欄」内に添付し、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内容についての説明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を「説明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」欄に簡潔に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してください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・添付する写真等の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枚数に制限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ありませんが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、本様式を含む「その他参考資料」全体は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A4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両面印刷換算で合計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枚以内に収めてください。本ファイルを含む推薦書類の合計サイズが被推薦者１人につき指定された容量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以内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となるよう、適宜トリミング部分の削除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や不鮮明にならない範囲での画像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圧縮等を行ってください。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注意点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・本資料を含む「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その他参考資料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は、調書に記載した技能・功績を補完し審査の一助とするためのものであることに留意し、調書の記載に関連する資料を作成すること。また、調書に記載のない事項は審査の対象とならない場合があるため、本様式のみでの説明とならないよう注意すること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・単なる集合写真や記念写真等、候補者の技能・功績が確認できない写真は添付しないこと。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419872" y="2703943"/>
            <a:ext cx="4176464" cy="136057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pPr algn="just">
              <a:lnSpc>
                <a:spcPts val="1400"/>
              </a:lnSpc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写真等添付の際の留意事項補足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endParaRPr lang="ja-JP" altLang="en-US" sz="1200" b="1" u="sng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lnSpc>
                <a:spcPts val="1400"/>
              </a:lnSpc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・本ファイルを含む推薦書類の合計サイズが被推薦者１人に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つき合計</a:t>
            </a:r>
            <a:r>
              <a:rPr lang="ja-JP" altLang="en-US" sz="1200" b="1" u="sng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メガバイト以内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なる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ように作成してください。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32656" y="5602726"/>
            <a:ext cx="6264696" cy="3286583"/>
          </a:xfrm>
          <a:prstGeom prst="roundRect">
            <a:avLst>
              <a:gd name="adj" fmla="val 6496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2656" y="5627418"/>
            <a:ext cx="1440160" cy="27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写真等添付欄</a:t>
            </a:r>
            <a:endParaRPr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356</TotalTime>
  <Words>328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Gifu</cp:lastModifiedBy>
  <cp:revision>18</cp:revision>
  <dcterms:created xsi:type="dcterms:W3CDTF">2021-11-11T05:31:38Z</dcterms:created>
  <dcterms:modified xsi:type="dcterms:W3CDTF">2023-06-22T00:25:01Z</dcterms:modified>
</cp:coreProperties>
</file>