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2" r:id="rId3"/>
    <p:sldId id="263" r:id="rId4"/>
    <p:sldId id="264" r:id="rId5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652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239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83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00681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711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9235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891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43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17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8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079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3058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572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85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134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448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111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91C2B0-8DAC-4461-A99A-396B18594CED}" type="datetimeFigureOut">
              <a:rPr kumimoji="1" lang="ja-JP" altLang="en-US" smtClean="0"/>
              <a:t>2025/6/16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EAD016-3FB1-4666-8189-9A8EE901CA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350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8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8248"/>
            <a:ext cx="12393827" cy="875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90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0173"/>
            <a:ext cx="12192000" cy="801114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0"/>
            <a:ext cx="4339650" cy="923330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車庫・庁舎棟</a:t>
            </a:r>
            <a:endParaRPr lang="ja-JP" altLang="en-US" sz="5400" b="0" cap="none" spc="0" dirty="0">
              <a:ln w="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379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91749"/>
            <a:ext cx="12192000" cy="8285632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0"/>
            <a:ext cx="2262158" cy="923330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dirty="0" smtClean="0">
                <a:ln w="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訓練</a:t>
            </a:r>
            <a:r>
              <a:rPr lang="ja-JP" altLang="en-US" sz="5400" dirty="0">
                <a:ln w="0">
                  <a:noFill/>
                </a:ln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棟</a:t>
            </a:r>
            <a:endParaRPr lang="ja-JP" altLang="en-US" sz="5400" b="0" cap="none" spc="0" dirty="0">
              <a:ln w="0">
                <a:noFill/>
              </a:ln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010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379</TotalTime>
  <Words>4</Words>
  <Application>Microsoft Office PowerPoint</Application>
  <PresentationFormat>ワイド画面</PresentationFormat>
  <Paragraphs>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Century Gothic</vt:lpstr>
      <vt:lpstr>Wingdings 3</vt:lpstr>
      <vt:lpstr>スライス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多治見北消防署移転整備に係る工事概要説明会</dc:title>
  <dc:creator>小川 大輔</dc:creator>
  <cp:lastModifiedBy>小川 大輔</cp:lastModifiedBy>
  <cp:revision>33</cp:revision>
  <cp:lastPrinted>2024-06-25T04:37:16Z</cp:lastPrinted>
  <dcterms:created xsi:type="dcterms:W3CDTF">2024-06-10T00:45:08Z</dcterms:created>
  <dcterms:modified xsi:type="dcterms:W3CDTF">2025-06-16T02:31:26Z</dcterms:modified>
</cp:coreProperties>
</file>