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2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957" autoAdjust="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D7DF94-00D4-4426-9E2C-BCD5E19F478A}" type="doc">
      <dgm:prSet loTypeId="urn:microsoft.com/office/officeart/2005/8/layout/h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kumimoji="1" lang="ja-JP" altLang="en-US"/>
        </a:p>
      </dgm:t>
    </dgm:pt>
    <dgm:pt modelId="{340D00F3-8F78-414B-9CD3-F7AD820FBA2F}">
      <dgm:prSet phldrT="[テキスト]" custT="1"/>
      <dgm:spPr/>
      <dgm:t>
        <a:bodyPr/>
        <a:lstStyle/>
        <a:p>
          <a:r>
            <a:rPr kumimoji="1" lang="ja-JP" altLang="en-US" sz="3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要介護認定の</a:t>
          </a:r>
          <a:endParaRPr kumimoji="1" lang="en-US" altLang="ja-JP" sz="3200" dirty="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  <a:p>
          <a:r>
            <a:rPr kumimoji="1" lang="ja-JP" altLang="en-US" sz="3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適正化</a:t>
          </a:r>
          <a:endParaRPr kumimoji="1" lang="en-US" altLang="ja-JP" sz="3200" dirty="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B0EFC3B7-9AC2-4DB1-9716-5B5B5A0956CE}" type="parTrans" cxnId="{A1FFEFE5-300F-4800-9DFB-237DD9300631}">
      <dgm:prSet/>
      <dgm:spPr/>
      <dgm:t>
        <a:bodyPr/>
        <a:lstStyle/>
        <a:p>
          <a:endParaRPr kumimoji="1" lang="ja-JP" altLang="en-US"/>
        </a:p>
      </dgm:t>
    </dgm:pt>
    <dgm:pt modelId="{7776B094-FC62-4253-B9DD-34A67B870C33}" type="sibTrans" cxnId="{A1FFEFE5-300F-4800-9DFB-237DD9300631}">
      <dgm:prSet/>
      <dgm:spPr/>
      <dgm:t>
        <a:bodyPr/>
        <a:lstStyle/>
        <a:p>
          <a:endParaRPr kumimoji="1" lang="ja-JP" altLang="en-US"/>
        </a:p>
      </dgm:t>
    </dgm:pt>
    <dgm:pt modelId="{C368CB1B-B43A-4B64-964A-190C2B2BA8B3}">
      <dgm:prSet phldrT="[テキスト]" custT="1"/>
      <dgm:spPr/>
      <dgm:t>
        <a:bodyPr/>
        <a:lstStyle/>
        <a:p>
          <a:r>
            <a:rPr kumimoji="1" lang="ja-JP" altLang="en-US" sz="3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ケアプラン等の点検</a:t>
          </a:r>
        </a:p>
      </dgm:t>
    </dgm:pt>
    <dgm:pt modelId="{CE8DCD7F-B98B-4D4B-AB09-7FD701356BAE}" type="parTrans" cxnId="{668A2C3D-9D73-4453-B2B2-3733EDB7F125}">
      <dgm:prSet/>
      <dgm:spPr/>
      <dgm:t>
        <a:bodyPr/>
        <a:lstStyle/>
        <a:p>
          <a:endParaRPr kumimoji="1" lang="ja-JP" altLang="en-US"/>
        </a:p>
      </dgm:t>
    </dgm:pt>
    <dgm:pt modelId="{5DD9C89B-F2CA-447C-8DAE-C8AF60AE8C3E}" type="sibTrans" cxnId="{668A2C3D-9D73-4453-B2B2-3733EDB7F125}">
      <dgm:prSet/>
      <dgm:spPr/>
      <dgm:t>
        <a:bodyPr/>
        <a:lstStyle/>
        <a:p>
          <a:endParaRPr kumimoji="1" lang="ja-JP" altLang="en-US"/>
        </a:p>
      </dgm:t>
    </dgm:pt>
    <dgm:pt modelId="{B449F768-509E-4D0A-8D9F-0E632B07C4B7}">
      <dgm:prSet phldrT="[テキスト]" custT="1"/>
      <dgm:spPr/>
      <dgm:t>
        <a:bodyPr/>
        <a:lstStyle/>
        <a:p>
          <a:r>
            <a:rPr kumimoji="1" lang="ja-JP" altLang="en-US" sz="3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医療情報との突合・縦覧点検</a:t>
          </a:r>
        </a:p>
      </dgm:t>
    </dgm:pt>
    <dgm:pt modelId="{8026C01E-7C64-41E7-9209-58DE2755F11E}" type="parTrans" cxnId="{EF16819C-A343-410D-8248-361BB4AC0B56}">
      <dgm:prSet/>
      <dgm:spPr/>
      <dgm:t>
        <a:bodyPr/>
        <a:lstStyle/>
        <a:p>
          <a:endParaRPr kumimoji="1" lang="ja-JP" altLang="en-US"/>
        </a:p>
      </dgm:t>
    </dgm:pt>
    <dgm:pt modelId="{88E56F10-2890-4BE3-A667-48E50CB5EE56}" type="sibTrans" cxnId="{EF16819C-A343-410D-8248-361BB4AC0B56}">
      <dgm:prSet/>
      <dgm:spPr/>
      <dgm:t>
        <a:bodyPr/>
        <a:lstStyle/>
        <a:p>
          <a:endParaRPr kumimoji="1" lang="ja-JP" altLang="en-US"/>
        </a:p>
      </dgm:t>
    </dgm:pt>
    <dgm:pt modelId="{884C6FC4-3391-4C8C-A3D7-990E2749FEE8}">
      <dgm:prSet custT="1"/>
      <dgm:spPr/>
      <dgm:t>
        <a:bodyPr/>
        <a:lstStyle/>
        <a:p>
          <a:r>
            <a: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ケアプランの点検</a:t>
          </a:r>
        </a:p>
      </dgm:t>
    </dgm:pt>
    <dgm:pt modelId="{85D634AB-5A2F-465F-BD37-704AD72BD319}" type="parTrans" cxnId="{FECB9058-4197-486E-AA8B-BCDF08B4DB40}">
      <dgm:prSet/>
      <dgm:spPr/>
      <dgm:t>
        <a:bodyPr/>
        <a:lstStyle/>
        <a:p>
          <a:endParaRPr kumimoji="1" lang="ja-JP" altLang="en-US"/>
        </a:p>
      </dgm:t>
    </dgm:pt>
    <dgm:pt modelId="{5CEDB624-7921-4408-A893-208F1D0D91E0}" type="sibTrans" cxnId="{FECB9058-4197-486E-AA8B-BCDF08B4DB40}">
      <dgm:prSet/>
      <dgm:spPr/>
      <dgm:t>
        <a:bodyPr/>
        <a:lstStyle/>
        <a:p>
          <a:endParaRPr kumimoji="1" lang="ja-JP" altLang="en-US"/>
        </a:p>
      </dgm:t>
    </dgm:pt>
    <dgm:pt modelId="{F3FBADC0-A3DF-4DEB-91C7-399EF68E7D83}">
      <dgm:prSet custT="1"/>
      <dgm:spPr/>
      <dgm:t>
        <a:bodyPr/>
        <a:lstStyle/>
        <a:p>
          <a:r>
            <a: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住宅改修の点検</a:t>
          </a:r>
        </a:p>
      </dgm:t>
    </dgm:pt>
    <dgm:pt modelId="{1CF3FC9A-0BD8-4472-B9D5-B6F6F6DEEDBD}" type="parTrans" cxnId="{7FAE7461-CDC4-4DDC-98E2-341EA20C8028}">
      <dgm:prSet/>
      <dgm:spPr/>
      <dgm:t>
        <a:bodyPr/>
        <a:lstStyle/>
        <a:p>
          <a:endParaRPr kumimoji="1" lang="ja-JP" altLang="en-US"/>
        </a:p>
      </dgm:t>
    </dgm:pt>
    <dgm:pt modelId="{EBC8969A-0BC2-4B44-B9FF-CDBCF939669C}" type="sibTrans" cxnId="{7FAE7461-CDC4-4DDC-98E2-341EA20C8028}">
      <dgm:prSet/>
      <dgm:spPr/>
      <dgm:t>
        <a:bodyPr/>
        <a:lstStyle/>
        <a:p>
          <a:endParaRPr kumimoji="1" lang="ja-JP" altLang="en-US"/>
        </a:p>
      </dgm:t>
    </dgm:pt>
    <dgm:pt modelId="{6DBE1A3E-ED1E-4A76-9FCB-7D66F4CD31FF}">
      <dgm:prSet custT="1"/>
      <dgm:spPr/>
      <dgm:t>
        <a:bodyPr/>
        <a:lstStyle/>
        <a:p>
          <a:r>
            <a: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福祉用具購入・貸与調査</a:t>
          </a:r>
        </a:p>
      </dgm:t>
    </dgm:pt>
    <dgm:pt modelId="{BD963F76-E931-446B-B897-4AA991C399AA}" type="parTrans" cxnId="{91E8F70B-6C7D-48BA-B63B-52A41F98D762}">
      <dgm:prSet/>
      <dgm:spPr/>
      <dgm:t>
        <a:bodyPr/>
        <a:lstStyle/>
        <a:p>
          <a:endParaRPr kumimoji="1" lang="ja-JP" altLang="en-US"/>
        </a:p>
      </dgm:t>
    </dgm:pt>
    <dgm:pt modelId="{A12091F8-11BB-440B-A759-A5C0148A39F8}" type="sibTrans" cxnId="{91E8F70B-6C7D-48BA-B63B-52A41F98D762}">
      <dgm:prSet/>
      <dgm:spPr/>
      <dgm:t>
        <a:bodyPr/>
        <a:lstStyle/>
        <a:p>
          <a:endParaRPr kumimoji="1" lang="ja-JP" altLang="en-US"/>
        </a:p>
      </dgm:t>
    </dgm:pt>
    <dgm:pt modelId="{055DB24D-F444-4B25-9BEC-91DCC597E9FB}">
      <dgm:prSet custT="1"/>
      <dgm:spPr/>
      <dgm:t>
        <a:bodyPr/>
        <a:lstStyle/>
        <a:p>
          <a:r>
            <a: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認定調査内容の点検等</a:t>
          </a:r>
        </a:p>
      </dgm:t>
    </dgm:pt>
    <dgm:pt modelId="{FC79F1C6-D2BE-4911-A051-0791B661716A}" type="parTrans" cxnId="{887EE906-C4B7-453B-8E7E-4024CDB4F432}">
      <dgm:prSet/>
      <dgm:spPr/>
      <dgm:t>
        <a:bodyPr/>
        <a:lstStyle/>
        <a:p>
          <a:endParaRPr kumimoji="1" lang="ja-JP" altLang="en-US"/>
        </a:p>
      </dgm:t>
    </dgm:pt>
    <dgm:pt modelId="{5585FA2E-C506-4F37-86D5-57B9BFF7AC86}" type="sibTrans" cxnId="{887EE906-C4B7-453B-8E7E-4024CDB4F432}">
      <dgm:prSet/>
      <dgm:spPr/>
      <dgm:t>
        <a:bodyPr/>
        <a:lstStyle/>
        <a:p>
          <a:endParaRPr kumimoji="1" lang="ja-JP" altLang="en-US"/>
        </a:p>
      </dgm:t>
    </dgm:pt>
    <dgm:pt modelId="{9B7AAB0E-6338-4ED2-8262-18C2C0B7C6B2}">
      <dgm:prSet custT="1"/>
      <dgm:spPr/>
      <dgm:t>
        <a:bodyPr/>
        <a:lstStyle/>
        <a:p>
          <a:r>
            <a: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医療情報との突合</a:t>
          </a:r>
        </a:p>
      </dgm:t>
    </dgm:pt>
    <dgm:pt modelId="{4DD1E67D-1EA7-4762-A257-A5B19C0CF9CF}" type="parTrans" cxnId="{20734BB8-BA79-443B-900F-41C071D74717}">
      <dgm:prSet/>
      <dgm:spPr/>
      <dgm:t>
        <a:bodyPr/>
        <a:lstStyle/>
        <a:p>
          <a:endParaRPr kumimoji="1" lang="ja-JP" altLang="en-US"/>
        </a:p>
      </dgm:t>
    </dgm:pt>
    <dgm:pt modelId="{D105ABE1-66B6-4782-AEE7-FE86988C6CC4}" type="sibTrans" cxnId="{20734BB8-BA79-443B-900F-41C071D74717}">
      <dgm:prSet/>
      <dgm:spPr/>
      <dgm:t>
        <a:bodyPr/>
        <a:lstStyle/>
        <a:p>
          <a:endParaRPr kumimoji="1" lang="ja-JP" altLang="en-US"/>
        </a:p>
      </dgm:t>
    </dgm:pt>
    <dgm:pt modelId="{C700DE0D-570F-441C-B7F7-2BAFAAAB6EA2}">
      <dgm:prSet custT="1"/>
      <dgm:spPr/>
      <dgm:t>
        <a:bodyPr/>
        <a:lstStyle/>
        <a:p>
          <a:r>
            <a: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縦覧点検</a:t>
          </a:r>
        </a:p>
      </dgm:t>
    </dgm:pt>
    <dgm:pt modelId="{F7460DC8-734E-4917-A82E-32324C291C02}" type="parTrans" cxnId="{B0C3BA74-0B78-4A7B-8891-D32995E83975}">
      <dgm:prSet/>
      <dgm:spPr/>
      <dgm:t>
        <a:bodyPr/>
        <a:lstStyle/>
        <a:p>
          <a:endParaRPr kumimoji="1" lang="ja-JP" altLang="en-US"/>
        </a:p>
      </dgm:t>
    </dgm:pt>
    <dgm:pt modelId="{D5DE9D68-57DA-44FF-B2A1-3B9A333FA49A}" type="sibTrans" cxnId="{B0C3BA74-0B78-4A7B-8891-D32995E83975}">
      <dgm:prSet/>
      <dgm:spPr/>
      <dgm:t>
        <a:bodyPr/>
        <a:lstStyle/>
        <a:p>
          <a:endParaRPr kumimoji="1" lang="ja-JP" altLang="en-US"/>
        </a:p>
      </dgm:t>
    </dgm:pt>
    <dgm:pt modelId="{85CAA6E9-2378-4BD9-B740-A70DAB086056}" type="pres">
      <dgm:prSet presAssocID="{76D7DF94-00D4-4426-9E2C-BCD5E19F478A}" presName="Name0" presStyleCnt="0">
        <dgm:presLayoutVars>
          <dgm:dir/>
          <dgm:animLvl val="lvl"/>
          <dgm:resizeHandles val="exact"/>
        </dgm:presLayoutVars>
      </dgm:prSet>
      <dgm:spPr/>
    </dgm:pt>
    <dgm:pt modelId="{D3B97F38-BE2F-45F2-972C-FCD63250986A}" type="pres">
      <dgm:prSet presAssocID="{340D00F3-8F78-414B-9CD3-F7AD820FBA2F}" presName="composite" presStyleCnt="0"/>
      <dgm:spPr/>
    </dgm:pt>
    <dgm:pt modelId="{FB10F410-D5F2-4CD2-A793-5510861BF681}" type="pres">
      <dgm:prSet presAssocID="{340D00F3-8F78-414B-9CD3-F7AD820FBA2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67D5A67B-79A9-4D51-9E43-BEA74AD8D720}" type="pres">
      <dgm:prSet presAssocID="{340D00F3-8F78-414B-9CD3-F7AD820FBA2F}" presName="desTx" presStyleLbl="alignAccFollowNode1" presStyleIdx="0" presStyleCnt="3">
        <dgm:presLayoutVars>
          <dgm:bulletEnabled val="1"/>
        </dgm:presLayoutVars>
      </dgm:prSet>
      <dgm:spPr/>
    </dgm:pt>
    <dgm:pt modelId="{B432105E-FAC8-426C-9DA6-92332D99A545}" type="pres">
      <dgm:prSet presAssocID="{7776B094-FC62-4253-B9DD-34A67B870C33}" presName="space" presStyleCnt="0"/>
      <dgm:spPr/>
    </dgm:pt>
    <dgm:pt modelId="{8CDAEF28-6DC6-4FDB-A70D-D9E235831B29}" type="pres">
      <dgm:prSet presAssocID="{C368CB1B-B43A-4B64-964A-190C2B2BA8B3}" presName="composite" presStyleCnt="0"/>
      <dgm:spPr/>
    </dgm:pt>
    <dgm:pt modelId="{E8D301E2-FAD1-4963-8549-A3ACC60D37C2}" type="pres">
      <dgm:prSet presAssocID="{C368CB1B-B43A-4B64-964A-190C2B2BA8B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7B436939-A102-4589-8543-C91949C87A25}" type="pres">
      <dgm:prSet presAssocID="{C368CB1B-B43A-4B64-964A-190C2B2BA8B3}" presName="desTx" presStyleLbl="alignAccFollowNode1" presStyleIdx="1" presStyleCnt="3">
        <dgm:presLayoutVars>
          <dgm:bulletEnabled val="1"/>
        </dgm:presLayoutVars>
      </dgm:prSet>
      <dgm:spPr/>
    </dgm:pt>
    <dgm:pt modelId="{78167D32-E163-4A28-99CC-35F933A09D8C}" type="pres">
      <dgm:prSet presAssocID="{5DD9C89B-F2CA-447C-8DAE-C8AF60AE8C3E}" presName="space" presStyleCnt="0"/>
      <dgm:spPr/>
    </dgm:pt>
    <dgm:pt modelId="{59A2311D-62C4-4A17-9092-690313F40331}" type="pres">
      <dgm:prSet presAssocID="{B449F768-509E-4D0A-8D9F-0E632B07C4B7}" presName="composite" presStyleCnt="0"/>
      <dgm:spPr/>
    </dgm:pt>
    <dgm:pt modelId="{C7A90181-5739-413A-92A2-C76F55B33190}" type="pres">
      <dgm:prSet presAssocID="{B449F768-509E-4D0A-8D9F-0E632B07C4B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D500314F-E47B-467A-AB4C-EE3787FC8BEB}" type="pres">
      <dgm:prSet presAssocID="{B449F768-509E-4D0A-8D9F-0E632B07C4B7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887EE906-C4B7-453B-8E7E-4024CDB4F432}" srcId="{340D00F3-8F78-414B-9CD3-F7AD820FBA2F}" destId="{055DB24D-F444-4B25-9BEC-91DCC597E9FB}" srcOrd="0" destOrd="0" parTransId="{FC79F1C6-D2BE-4911-A051-0791B661716A}" sibTransId="{5585FA2E-C506-4F37-86D5-57B9BFF7AC86}"/>
    <dgm:cxn modelId="{91E8F70B-6C7D-48BA-B63B-52A41F98D762}" srcId="{C368CB1B-B43A-4B64-964A-190C2B2BA8B3}" destId="{6DBE1A3E-ED1E-4A76-9FCB-7D66F4CD31FF}" srcOrd="2" destOrd="0" parTransId="{BD963F76-E931-446B-B897-4AA991C399AA}" sibTransId="{A12091F8-11BB-440B-A759-A5C0148A39F8}"/>
    <dgm:cxn modelId="{59BD3335-0441-4F82-BF8E-93D891C6F4F1}" type="presOf" srcId="{76D7DF94-00D4-4426-9E2C-BCD5E19F478A}" destId="{85CAA6E9-2378-4BD9-B740-A70DAB086056}" srcOrd="0" destOrd="0" presId="urn:microsoft.com/office/officeart/2005/8/layout/hList1"/>
    <dgm:cxn modelId="{668A2C3D-9D73-4453-B2B2-3733EDB7F125}" srcId="{76D7DF94-00D4-4426-9E2C-BCD5E19F478A}" destId="{C368CB1B-B43A-4B64-964A-190C2B2BA8B3}" srcOrd="1" destOrd="0" parTransId="{CE8DCD7F-B98B-4D4B-AB09-7FD701356BAE}" sibTransId="{5DD9C89B-F2CA-447C-8DAE-C8AF60AE8C3E}"/>
    <dgm:cxn modelId="{7FAE7461-CDC4-4DDC-98E2-341EA20C8028}" srcId="{C368CB1B-B43A-4B64-964A-190C2B2BA8B3}" destId="{F3FBADC0-A3DF-4DEB-91C7-399EF68E7D83}" srcOrd="1" destOrd="0" parTransId="{1CF3FC9A-0BD8-4472-B9D5-B6F6F6DEEDBD}" sibTransId="{EBC8969A-0BC2-4B44-B9FF-CDBCF939669C}"/>
    <dgm:cxn modelId="{B8258D53-6329-4D00-AB12-5EA82802CCF9}" type="presOf" srcId="{9B7AAB0E-6338-4ED2-8262-18C2C0B7C6B2}" destId="{D500314F-E47B-467A-AB4C-EE3787FC8BEB}" srcOrd="0" destOrd="0" presId="urn:microsoft.com/office/officeart/2005/8/layout/hList1"/>
    <dgm:cxn modelId="{B0C3BA74-0B78-4A7B-8891-D32995E83975}" srcId="{B449F768-509E-4D0A-8D9F-0E632B07C4B7}" destId="{C700DE0D-570F-441C-B7F7-2BAFAAAB6EA2}" srcOrd="1" destOrd="0" parTransId="{F7460DC8-734E-4917-A82E-32324C291C02}" sibTransId="{D5DE9D68-57DA-44FF-B2A1-3B9A333FA49A}"/>
    <dgm:cxn modelId="{5B2BC477-EBB8-48FD-8604-4F876D5BA8C7}" type="presOf" srcId="{C700DE0D-570F-441C-B7F7-2BAFAAAB6EA2}" destId="{D500314F-E47B-467A-AB4C-EE3787FC8BEB}" srcOrd="0" destOrd="1" presId="urn:microsoft.com/office/officeart/2005/8/layout/hList1"/>
    <dgm:cxn modelId="{FECB9058-4197-486E-AA8B-BCDF08B4DB40}" srcId="{C368CB1B-B43A-4B64-964A-190C2B2BA8B3}" destId="{884C6FC4-3391-4C8C-A3D7-990E2749FEE8}" srcOrd="0" destOrd="0" parTransId="{85D634AB-5A2F-465F-BD37-704AD72BD319}" sibTransId="{5CEDB624-7921-4408-A893-208F1D0D91E0}"/>
    <dgm:cxn modelId="{9F38587F-8622-42B2-83B9-0CABE8886DEB}" type="presOf" srcId="{340D00F3-8F78-414B-9CD3-F7AD820FBA2F}" destId="{FB10F410-D5F2-4CD2-A793-5510861BF681}" srcOrd="0" destOrd="0" presId="urn:microsoft.com/office/officeart/2005/8/layout/hList1"/>
    <dgm:cxn modelId="{EF16819C-A343-410D-8248-361BB4AC0B56}" srcId="{76D7DF94-00D4-4426-9E2C-BCD5E19F478A}" destId="{B449F768-509E-4D0A-8D9F-0E632B07C4B7}" srcOrd="2" destOrd="0" parTransId="{8026C01E-7C64-41E7-9209-58DE2755F11E}" sibTransId="{88E56F10-2890-4BE3-A667-48E50CB5EE56}"/>
    <dgm:cxn modelId="{7B4D259D-9D3C-4EF6-A81D-A16ECFD6F058}" type="presOf" srcId="{884C6FC4-3391-4C8C-A3D7-990E2749FEE8}" destId="{7B436939-A102-4589-8543-C91949C87A25}" srcOrd="0" destOrd="0" presId="urn:microsoft.com/office/officeart/2005/8/layout/hList1"/>
    <dgm:cxn modelId="{20734BB8-BA79-443B-900F-41C071D74717}" srcId="{B449F768-509E-4D0A-8D9F-0E632B07C4B7}" destId="{9B7AAB0E-6338-4ED2-8262-18C2C0B7C6B2}" srcOrd="0" destOrd="0" parTransId="{4DD1E67D-1EA7-4762-A257-A5B19C0CF9CF}" sibTransId="{D105ABE1-66B6-4782-AEE7-FE86988C6CC4}"/>
    <dgm:cxn modelId="{9B3B42B9-2790-4788-BC30-94710B2EAE49}" type="presOf" srcId="{C368CB1B-B43A-4B64-964A-190C2B2BA8B3}" destId="{E8D301E2-FAD1-4963-8549-A3ACC60D37C2}" srcOrd="0" destOrd="0" presId="urn:microsoft.com/office/officeart/2005/8/layout/hList1"/>
    <dgm:cxn modelId="{196984C0-3CA4-4425-813C-DA2D8D0028B8}" type="presOf" srcId="{6DBE1A3E-ED1E-4A76-9FCB-7D66F4CD31FF}" destId="{7B436939-A102-4589-8543-C91949C87A25}" srcOrd="0" destOrd="2" presId="urn:microsoft.com/office/officeart/2005/8/layout/hList1"/>
    <dgm:cxn modelId="{4AD0EFC0-3B46-477C-BAF0-3222A434A51D}" type="presOf" srcId="{B449F768-509E-4D0A-8D9F-0E632B07C4B7}" destId="{C7A90181-5739-413A-92A2-C76F55B33190}" srcOrd="0" destOrd="0" presId="urn:microsoft.com/office/officeart/2005/8/layout/hList1"/>
    <dgm:cxn modelId="{97A4CAD9-749D-4816-8BC4-FFCFAAE0E69B}" type="presOf" srcId="{055DB24D-F444-4B25-9BEC-91DCC597E9FB}" destId="{67D5A67B-79A9-4D51-9E43-BEA74AD8D720}" srcOrd="0" destOrd="0" presId="urn:microsoft.com/office/officeart/2005/8/layout/hList1"/>
    <dgm:cxn modelId="{EC350BDC-6DBC-449D-9787-0F0DA788C3EE}" type="presOf" srcId="{F3FBADC0-A3DF-4DEB-91C7-399EF68E7D83}" destId="{7B436939-A102-4589-8543-C91949C87A25}" srcOrd="0" destOrd="1" presId="urn:microsoft.com/office/officeart/2005/8/layout/hList1"/>
    <dgm:cxn modelId="{A1FFEFE5-300F-4800-9DFB-237DD9300631}" srcId="{76D7DF94-00D4-4426-9E2C-BCD5E19F478A}" destId="{340D00F3-8F78-414B-9CD3-F7AD820FBA2F}" srcOrd="0" destOrd="0" parTransId="{B0EFC3B7-9AC2-4DB1-9716-5B5B5A0956CE}" sibTransId="{7776B094-FC62-4253-B9DD-34A67B870C33}"/>
    <dgm:cxn modelId="{39EB5143-DCA1-470E-BD2A-287945F5F1B1}" type="presParOf" srcId="{85CAA6E9-2378-4BD9-B740-A70DAB086056}" destId="{D3B97F38-BE2F-45F2-972C-FCD63250986A}" srcOrd="0" destOrd="0" presId="urn:microsoft.com/office/officeart/2005/8/layout/hList1"/>
    <dgm:cxn modelId="{714BC7C9-7D13-409B-94C7-18692CFFA8AF}" type="presParOf" srcId="{D3B97F38-BE2F-45F2-972C-FCD63250986A}" destId="{FB10F410-D5F2-4CD2-A793-5510861BF681}" srcOrd="0" destOrd="0" presId="urn:microsoft.com/office/officeart/2005/8/layout/hList1"/>
    <dgm:cxn modelId="{EAAF05E7-776A-49B7-B43A-C2E3341EBA37}" type="presParOf" srcId="{D3B97F38-BE2F-45F2-972C-FCD63250986A}" destId="{67D5A67B-79A9-4D51-9E43-BEA74AD8D720}" srcOrd="1" destOrd="0" presId="urn:microsoft.com/office/officeart/2005/8/layout/hList1"/>
    <dgm:cxn modelId="{38160AE7-5033-4CB0-8618-7209233BBDCB}" type="presParOf" srcId="{85CAA6E9-2378-4BD9-B740-A70DAB086056}" destId="{B432105E-FAC8-426C-9DA6-92332D99A545}" srcOrd="1" destOrd="0" presId="urn:microsoft.com/office/officeart/2005/8/layout/hList1"/>
    <dgm:cxn modelId="{5DD2A87D-975A-4F85-8E4C-7075402E52BD}" type="presParOf" srcId="{85CAA6E9-2378-4BD9-B740-A70DAB086056}" destId="{8CDAEF28-6DC6-4FDB-A70D-D9E235831B29}" srcOrd="2" destOrd="0" presId="urn:microsoft.com/office/officeart/2005/8/layout/hList1"/>
    <dgm:cxn modelId="{58E2ADEE-5245-4780-A217-627AA3486DE8}" type="presParOf" srcId="{8CDAEF28-6DC6-4FDB-A70D-D9E235831B29}" destId="{E8D301E2-FAD1-4963-8549-A3ACC60D37C2}" srcOrd="0" destOrd="0" presId="urn:microsoft.com/office/officeart/2005/8/layout/hList1"/>
    <dgm:cxn modelId="{9CCB0F67-1C93-4A6B-BD9C-EC9C1FF69FFA}" type="presParOf" srcId="{8CDAEF28-6DC6-4FDB-A70D-D9E235831B29}" destId="{7B436939-A102-4589-8543-C91949C87A25}" srcOrd="1" destOrd="0" presId="urn:microsoft.com/office/officeart/2005/8/layout/hList1"/>
    <dgm:cxn modelId="{0ABC0E3A-D6BB-430C-9FC9-F38213054562}" type="presParOf" srcId="{85CAA6E9-2378-4BD9-B740-A70DAB086056}" destId="{78167D32-E163-4A28-99CC-35F933A09D8C}" srcOrd="3" destOrd="0" presId="urn:microsoft.com/office/officeart/2005/8/layout/hList1"/>
    <dgm:cxn modelId="{D52A6F9F-56D6-4779-9C19-74541415A6C9}" type="presParOf" srcId="{85CAA6E9-2378-4BD9-B740-A70DAB086056}" destId="{59A2311D-62C4-4A17-9092-690313F40331}" srcOrd="4" destOrd="0" presId="urn:microsoft.com/office/officeart/2005/8/layout/hList1"/>
    <dgm:cxn modelId="{E85577EB-5822-4125-876F-C4BCF956D48C}" type="presParOf" srcId="{59A2311D-62C4-4A17-9092-690313F40331}" destId="{C7A90181-5739-413A-92A2-C76F55B33190}" srcOrd="0" destOrd="0" presId="urn:microsoft.com/office/officeart/2005/8/layout/hList1"/>
    <dgm:cxn modelId="{4ACDF198-B06B-472D-B754-93B22D82B2B3}" type="presParOf" srcId="{59A2311D-62C4-4A17-9092-690313F40331}" destId="{D500314F-E47B-467A-AB4C-EE3787FC8BE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026B0D-1D35-4D64-8EDD-1BAEA788E3D4}" type="doc">
      <dgm:prSet loTypeId="urn:microsoft.com/office/officeart/2005/8/layout/list1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kumimoji="1" lang="ja-JP" altLang="en-US"/>
        </a:p>
      </dgm:t>
    </dgm:pt>
    <dgm:pt modelId="{5BDA4CC2-267B-443A-BA3D-D33E664C8BC3}">
      <dgm:prSet phldrT="[テキスト]" custT="1"/>
      <dgm:spPr/>
      <dgm:t>
        <a:bodyPr/>
        <a:lstStyle/>
        <a:p>
          <a:r>
            <a: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①アセスメントシート</a:t>
          </a:r>
        </a:p>
      </dgm:t>
    </dgm:pt>
    <dgm:pt modelId="{9E925213-2B6F-437C-A993-6EE49633068A}" type="parTrans" cxnId="{565C136C-741C-4E6D-9F69-A998A320C8A0}">
      <dgm:prSet/>
      <dgm:spPr/>
      <dgm:t>
        <a:bodyPr/>
        <a:lstStyle/>
        <a:p>
          <a:endParaRPr kumimoji="1" lang="ja-JP" altLang="en-US"/>
        </a:p>
      </dgm:t>
    </dgm:pt>
    <dgm:pt modelId="{DA586797-F51D-485D-AFB7-AB33C82E2061}" type="sibTrans" cxnId="{565C136C-741C-4E6D-9F69-A998A320C8A0}">
      <dgm:prSet/>
      <dgm:spPr/>
      <dgm:t>
        <a:bodyPr/>
        <a:lstStyle/>
        <a:p>
          <a:endParaRPr kumimoji="1" lang="ja-JP" altLang="en-US"/>
        </a:p>
      </dgm:t>
    </dgm:pt>
    <dgm:pt modelId="{BEA631FD-AFA6-4D5D-A7B9-6C7470592018}">
      <dgm:prSet phldrT="[テキスト]" custT="1"/>
      <dgm:spPr/>
      <dgm:t>
        <a:bodyPr/>
        <a:lstStyle/>
        <a:p>
          <a:r>
            <a: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②居宅サービス計画表</a:t>
          </a:r>
        </a:p>
      </dgm:t>
    </dgm:pt>
    <dgm:pt modelId="{E777CD40-3928-4EC3-9417-DEC058700C45}" type="parTrans" cxnId="{416C2F77-7C2A-43B1-A6DE-81A729F9AF3B}">
      <dgm:prSet/>
      <dgm:spPr/>
      <dgm:t>
        <a:bodyPr/>
        <a:lstStyle/>
        <a:p>
          <a:endParaRPr kumimoji="1" lang="ja-JP" altLang="en-US"/>
        </a:p>
      </dgm:t>
    </dgm:pt>
    <dgm:pt modelId="{C12CF554-E4ED-420F-A1E2-82592D642158}" type="sibTrans" cxnId="{416C2F77-7C2A-43B1-A6DE-81A729F9AF3B}">
      <dgm:prSet/>
      <dgm:spPr/>
      <dgm:t>
        <a:bodyPr/>
        <a:lstStyle/>
        <a:p>
          <a:endParaRPr kumimoji="1" lang="ja-JP" altLang="en-US"/>
        </a:p>
      </dgm:t>
    </dgm:pt>
    <dgm:pt modelId="{482569DB-E76A-4312-AFB6-36620FB276B2}">
      <dgm:prSet phldrT="[テキスト]" custT="1"/>
      <dgm:spPr/>
      <dgm:t>
        <a:bodyPr/>
        <a:lstStyle/>
        <a:p>
          <a:r>
            <a: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③サービス担当者会議の要点</a:t>
          </a:r>
        </a:p>
      </dgm:t>
    </dgm:pt>
    <dgm:pt modelId="{D0B29602-237C-4BF8-B402-B7E2554B4683}" type="parTrans" cxnId="{7A7FED32-E8F5-48E6-99D0-65043B91A2DF}">
      <dgm:prSet/>
      <dgm:spPr/>
      <dgm:t>
        <a:bodyPr/>
        <a:lstStyle/>
        <a:p>
          <a:endParaRPr kumimoji="1" lang="ja-JP" altLang="en-US"/>
        </a:p>
      </dgm:t>
    </dgm:pt>
    <dgm:pt modelId="{C8C6BA5A-13E5-44DD-81A5-3062139E1743}" type="sibTrans" cxnId="{7A7FED32-E8F5-48E6-99D0-65043B91A2DF}">
      <dgm:prSet/>
      <dgm:spPr/>
      <dgm:t>
        <a:bodyPr/>
        <a:lstStyle/>
        <a:p>
          <a:endParaRPr kumimoji="1" lang="ja-JP" altLang="en-US"/>
        </a:p>
      </dgm:t>
    </dgm:pt>
    <dgm:pt modelId="{01A02DC8-EA68-4743-A701-50A46C0FE836}">
      <dgm:prSet custT="1"/>
      <dgm:spPr/>
      <dgm:t>
        <a:bodyPr/>
        <a:lstStyle/>
        <a:p>
          <a:r>
            <a: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病名・日時、介護度の転記ミスがある</a:t>
          </a:r>
        </a:p>
      </dgm:t>
    </dgm:pt>
    <dgm:pt modelId="{A22A9BD5-9D8E-43EB-BAA0-CF197B7A45C3}" type="parTrans" cxnId="{33CCAA3A-9907-433A-AAE5-02F370C32535}">
      <dgm:prSet/>
      <dgm:spPr/>
      <dgm:t>
        <a:bodyPr/>
        <a:lstStyle/>
        <a:p>
          <a:endParaRPr kumimoji="1" lang="ja-JP" altLang="en-US"/>
        </a:p>
      </dgm:t>
    </dgm:pt>
    <dgm:pt modelId="{55C06B75-DDD9-4EBA-BD2D-F8F310FD5112}" type="sibTrans" cxnId="{33CCAA3A-9907-433A-AAE5-02F370C32535}">
      <dgm:prSet/>
      <dgm:spPr/>
      <dgm:t>
        <a:bodyPr/>
        <a:lstStyle/>
        <a:p>
          <a:endParaRPr kumimoji="1" lang="ja-JP" altLang="en-US"/>
        </a:p>
      </dgm:t>
    </dgm:pt>
    <dgm:pt modelId="{E6A64045-0F28-4CC3-8C68-66B02427EA2E}">
      <dgm:prSet custT="1"/>
      <dgm:spPr/>
      <dgm:t>
        <a:bodyPr/>
        <a:lstStyle/>
        <a:p>
          <a:r>
            <a: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会議の目的を記載するとよい</a:t>
          </a:r>
        </a:p>
      </dgm:t>
    </dgm:pt>
    <dgm:pt modelId="{0E14560C-0936-45FB-B2DD-85E20CE1622F}" type="parTrans" cxnId="{AD6ED4EB-7A43-4925-B92B-0FACCD006B3F}">
      <dgm:prSet/>
      <dgm:spPr/>
      <dgm:t>
        <a:bodyPr/>
        <a:lstStyle/>
        <a:p>
          <a:endParaRPr kumimoji="1" lang="ja-JP" altLang="en-US"/>
        </a:p>
      </dgm:t>
    </dgm:pt>
    <dgm:pt modelId="{AE09F357-AF38-44F5-AC43-0DEFCC7BFD2F}" type="sibTrans" cxnId="{AD6ED4EB-7A43-4925-B92B-0FACCD006B3F}">
      <dgm:prSet/>
      <dgm:spPr/>
      <dgm:t>
        <a:bodyPr/>
        <a:lstStyle/>
        <a:p>
          <a:endParaRPr kumimoji="1" lang="ja-JP" altLang="en-US"/>
        </a:p>
      </dgm:t>
    </dgm:pt>
    <dgm:pt modelId="{BA89EA38-DC4F-46BC-961D-F5DACC4A4DD5}">
      <dgm:prSet custT="1"/>
      <dgm:spPr/>
      <dgm:t>
        <a:bodyPr/>
        <a:lstStyle/>
        <a:p>
          <a:r>
            <a: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情報を把握できているが、十分に記載されていない</a:t>
          </a:r>
        </a:p>
      </dgm:t>
    </dgm:pt>
    <dgm:pt modelId="{1964B6B3-A238-46AB-8DBE-2C8B0CE96B6D}" type="parTrans" cxnId="{E41503AF-0DFC-4D41-8665-1CC9F77D4536}">
      <dgm:prSet/>
      <dgm:spPr/>
      <dgm:t>
        <a:bodyPr/>
        <a:lstStyle/>
        <a:p>
          <a:endParaRPr kumimoji="1" lang="ja-JP" altLang="en-US"/>
        </a:p>
      </dgm:t>
    </dgm:pt>
    <dgm:pt modelId="{6CADBCAE-1D22-432E-907D-50C498D364C5}" type="sibTrans" cxnId="{E41503AF-0DFC-4D41-8665-1CC9F77D4536}">
      <dgm:prSet/>
      <dgm:spPr/>
      <dgm:t>
        <a:bodyPr/>
        <a:lstStyle/>
        <a:p>
          <a:endParaRPr kumimoji="1" lang="ja-JP" altLang="en-US"/>
        </a:p>
      </dgm:t>
    </dgm:pt>
    <dgm:pt modelId="{D206CBCA-86CC-4E27-8AA0-B942F8D3A3D4}">
      <dgm:prSet custT="1"/>
      <dgm:spPr/>
      <dgm:t>
        <a:bodyPr/>
        <a:lstStyle/>
        <a:p>
          <a:r>
            <a: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どのタイミングの計画か記載するとよい</a:t>
          </a:r>
        </a:p>
      </dgm:t>
    </dgm:pt>
    <dgm:pt modelId="{61556FE8-E317-454B-B5BC-0AEA77FDF288}" type="parTrans" cxnId="{18DD5AC0-B7E4-4A24-850C-9B48053988F2}">
      <dgm:prSet/>
      <dgm:spPr/>
      <dgm:t>
        <a:bodyPr/>
        <a:lstStyle/>
        <a:p>
          <a:endParaRPr kumimoji="1" lang="ja-JP" altLang="en-US"/>
        </a:p>
      </dgm:t>
    </dgm:pt>
    <dgm:pt modelId="{F214979A-786D-47A4-98C9-D0C05C452DD5}" type="sibTrans" cxnId="{18DD5AC0-B7E4-4A24-850C-9B48053988F2}">
      <dgm:prSet/>
      <dgm:spPr/>
      <dgm:t>
        <a:bodyPr/>
        <a:lstStyle/>
        <a:p>
          <a:endParaRPr kumimoji="1" lang="ja-JP" altLang="en-US"/>
        </a:p>
      </dgm:t>
    </dgm:pt>
    <dgm:pt modelId="{4B60DB16-6038-4348-97B2-7B294403C733}">
      <dgm:prSet custT="1"/>
      <dgm:spPr/>
      <dgm:t>
        <a:bodyPr/>
        <a:lstStyle/>
        <a:p>
          <a:r>
            <a: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目標の優先順位を再確認するべき</a:t>
          </a:r>
        </a:p>
      </dgm:t>
    </dgm:pt>
    <dgm:pt modelId="{076B030A-62E3-4A8A-AC27-F401D77D211B}" type="parTrans" cxnId="{07FFCAEC-9860-42F7-90B9-49C19FE74B89}">
      <dgm:prSet/>
      <dgm:spPr/>
      <dgm:t>
        <a:bodyPr/>
        <a:lstStyle/>
        <a:p>
          <a:endParaRPr kumimoji="1" lang="ja-JP" altLang="en-US"/>
        </a:p>
      </dgm:t>
    </dgm:pt>
    <dgm:pt modelId="{1CC29C33-E77D-4AB6-B10D-18C22182C090}" type="sibTrans" cxnId="{07FFCAEC-9860-42F7-90B9-49C19FE74B89}">
      <dgm:prSet/>
      <dgm:spPr/>
      <dgm:t>
        <a:bodyPr/>
        <a:lstStyle/>
        <a:p>
          <a:endParaRPr kumimoji="1" lang="ja-JP" altLang="en-US"/>
        </a:p>
      </dgm:t>
    </dgm:pt>
    <dgm:pt modelId="{8AD29A29-00F2-473D-AC99-07527E1A72D0}">
      <dgm:prSet custT="1"/>
      <dgm:spPr/>
      <dgm:t>
        <a:bodyPr/>
        <a:lstStyle/>
        <a:p>
          <a:r>
            <a: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家族の言葉や欠席者の意見も記載するとよい</a:t>
          </a:r>
        </a:p>
      </dgm:t>
    </dgm:pt>
    <dgm:pt modelId="{ED646F84-D60B-44CF-997D-39468FB0822B}" type="parTrans" cxnId="{6A6131DC-C78C-429E-BA3D-6671BEAF3CEA}">
      <dgm:prSet/>
      <dgm:spPr/>
      <dgm:t>
        <a:bodyPr/>
        <a:lstStyle/>
        <a:p>
          <a:endParaRPr kumimoji="1" lang="ja-JP" altLang="en-US"/>
        </a:p>
      </dgm:t>
    </dgm:pt>
    <dgm:pt modelId="{F4FCC379-6D9C-41C5-A686-E1E7490E499F}" type="sibTrans" cxnId="{6A6131DC-C78C-429E-BA3D-6671BEAF3CEA}">
      <dgm:prSet/>
      <dgm:spPr/>
      <dgm:t>
        <a:bodyPr/>
        <a:lstStyle/>
        <a:p>
          <a:endParaRPr kumimoji="1" lang="ja-JP" altLang="en-US"/>
        </a:p>
      </dgm:t>
    </dgm:pt>
    <dgm:pt modelId="{45DB10C3-5230-42F1-B686-CEE7B6E1296D}" type="pres">
      <dgm:prSet presAssocID="{65026B0D-1D35-4D64-8EDD-1BAEA788E3D4}" presName="linear" presStyleCnt="0">
        <dgm:presLayoutVars>
          <dgm:dir/>
          <dgm:animLvl val="lvl"/>
          <dgm:resizeHandles val="exact"/>
        </dgm:presLayoutVars>
      </dgm:prSet>
      <dgm:spPr/>
    </dgm:pt>
    <dgm:pt modelId="{6CCC5A66-0310-45BB-8017-4BAB44650F7D}" type="pres">
      <dgm:prSet presAssocID="{5BDA4CC2-267B-443A-BA3D-D33E664C8BC3}" presName="parentLin" presStyleCnt="0"/>
      <dgm:spPr/>
    </dgm:pt>
    <dgm:pt modelId="{3B412759-27E5-4B3F-AFAB-E5FD4AA5DD6D}" type="pres">
      <dgm:prSet presAssocID="{5BDA4CC2-267B-443A-BA3D-D33E664C8BC3}" presName="parentLeftMargin" presStyleLbl="node1" presStyleIdx="0" presStyleCnt="3"/>
      <dgm:spPr/>
    </dgm:pt>
    <dgm:pt modelId="{7F8FAB27-1B40-4D2A-991E-FE04D6C0B13F}" type="pres">
      <dgm:prSet presAssocID="{5BDA4CC2-267B-443A-BA3D-D33E664C8BC3}" presName="parentText" presStyleLbl="node1" presStyleIdx="0" presStyleCnt="3" custScaleX="73360" custScaleY="112570" custLinFactNeighborX="2676" custLinFactNeighborY="-26152">
        <dgm:presLayoutVars>
          <dgm:chMax val="0"/>
          <dgm:bulletEnabled val="1"/>
        </dgm:presLayoutVars>
      </dgm:prSet>
      <dgm:spPr/>
    </dgm:pt>
    <dgm:pt modelId="{B0E69C37-7BAF-4428-B73D-4A16FB46EA56}" type="pres">
      <dgm:prSet presAssocID="{5BDA4CC2-267B-443A-BA3D-D33E664C8BC3}" presName="negativeSpace" presStyleCnt="0"/>
      <dgm:spPr/>
    </dgm:pt>
    <dgm:pt modelId="{0E5B67CA-C9BC-48DD-9799-99035FAB02A9}" type="pres">
      <dgm:prSet presAssocID="{5BDA4CC2-267B-443A-BA3D-D33E664C8BC3}" presName="childText" presStyleLbl="conFgAcc1" presStyleIdx="0" presStyleCnt="3" custScaleY="93773">
        <dgm:presLayoutVars>
          <dgm:bulletEnabled val="1"/>
        </dgm:presLayoutVars>
      </dgm:prSet>
      <dgm:spPr/>
    </dgm:pt>
    <dgm:pt modelId="{F810FA06-C661-4788-B012-0A6BF9B327FC}" type="pres">
      <dgm:prSet presAssocID="{DA586797-F51D-485D-AFB7-AB33C82E2061}" presName="spaceBetweenRectangles" presStyleCnt="0"/>
      <dgm:spPr/>
    </dgm:pt>
    <dgm:pt modelId="{BCEE8E37-C155-4505-8208-2198190366C4}" type="pres">
      <dgm:prSet presAssocID="{BEA631FD-AFA6-4D5D-A7B9-6C7470592018}" presName="parentLin" presStyleCnt="0"/>
      <dgm:spPr/>
    </dgm:pt>
    <dgm:pt modelId="{A5754A43-2F51-4155-99B2-211EBF3BC7B6}" type="pres">
      <dgm:prSet presAssocID="{BEA631FD-AFA6-4D5D-A7B9-6C7470592018}" presName="parentLeftMargin" presStyleLbl="node1" presStyleIdx="0" presStyleCnt="3"/>
      <dgm:spPr/>
    </dgm:pt>
    <dgm:pt modelId="{9288D190-4CF3-4B12-B4C6-C926AFD6470C}" type="pres">
      <dgm:prSet presAssocID="{BEA631FD-AFA6-4D5D-A7B9-6C7470592018}" presName="parentText" presStyleLbl="node1" presStyleIdx="1" presStyleCnt="3" custScaleX="73360" custScaleY="112570">
        <dgm:presLayoutVars>
          <dgm:chMax val="0"/>
          <dgm:bulletEnabled val="1"/>
        </dgm:presLayoutVars>
      </dgm:prSet>
      <dgm:spPr/>
    </dgm:pt>
    <dgm:pt modelId="{D9621215-9796-4508-B856-AE882B84E3DD}" type="pres">
      <dgm:prSet presAssocID="{BEA631FD-AFA6-4D5D-A7B9-6C7470592018}" presName="negativeSpace" presStyleCnt="0"/>
      <dgm:spPr/>
    </dgm:pt>
    <dgm:pt modelId="{0D68CEA6-031D-4DDE-9189-15C9D8C0ED77}" type="pres">
      <dgm:prSet presAssocID="{BEA631FD-AFA6-4D5D-A7B9-6C7470592018}" presName="childText" presStyleLbl="conFgAcc1" presStyleIdx="1" presStyleCnt="3">
        <dgm:presLayoutVars>
          <dgm:bulletEnabled val="1"/>
        </dgm:presLayoutVars>
      </dgm:prSet>
      <dgm:spPr/>
    </dgm:pt>
    <dgm:pt modelId="{3CDA0E80-0A59-4AF4-B5D0-C0CB605EF470}" type="pres">
      <dgm:prSet presAssocID="{C12CF554-E4ED-420F-A1E2-82592D642158}" presName="spaceBetweenRectangles" presStyleCnt="0"/>
      <dgm:spPr/>
    </dgm:pt>
    <dgm:pt modelId="{1438146A-97B0-4DAF-A354-0866876E5B6B}" type="pres">
      <dgm:prSet presAssocID="{482569DB-E76A-4312-AFB6-36620FB276B2}" presName="parentLin" presStyleCnt="0"/>
      <dgm:spPr/>
    </dgm:pt>
    <dgm:pt modelId="{3DE7B812-36FA-4C8E-A361-0267DB70A444}" type="pres">
      <dgm:prSet presAssocID="{482569DB-E76A-4312-AFB6-36620FB276B2}" presName="parentLeftMargin" presStyleLbl="node1" presStyleIdx="1" presStyleCnt="3"/>
      <dgm:spPr/>
    </dgm:pt>
    <dgm:pt modelId="{F9D216B4-83E2-4F34-B4CC-AC872715E8D5}" type="pres">
      <dgm:prSet presAssocID="{482569DB-E76A-4312-AFB6-36620FB276B2}" presName="parentText" presStyleLbl="node1" presStyleIdx="2" presStyleCnt="3" custScaleX="73360" custScaleY="112570">
        <dgm:presLayoutVars>
          <dgm:chMax val="0"/>
          <dgm:bulletEnabled val="1"/>
        </dgm:presLayoutVars>
      </dgm:prSet>
      <dgm:spPr/>
    </dgm:pt>
    <dgm:pt modelId="{A5A76D9F-F37F-4BAB-976D-8A31E305D90A}" type="pres">
      <dgm:prSet presAssocID="{482569DB-E76A-4312-AFB6-36620FB276B2}" presName="negativeSpace" presStyleCnt="0"/>
      <dgm:spPr/>
    </dgm:pt>
    <dgm:pt modelId="{E749A68A-1857-440A-9593-A5DFCDC354A5}" type="pres">
      <dgm:prSet presAssocID="{482569DB-E76A-4312-AFB6-36620FB276B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0540A1B-1AE5-4A81-A077-6D388C57E067}" type="presOf" srcId="{D206CBCA-86CC-4E27-8AA0-B942F8D3A3D4}" destId="{0D68CEA6-031D-4DDE-9189-15C9D8C0ED77}" srcOrd="0" destOrd="0" presId="urn:microsoft.com/office/officeart/2005/8/layout/list1"/>
    <dgm:cxn modelId="{7A7FED32-E8F5-48E6-99D0-65043B91A2DF}" srcId="{65026B0D-1D35-4D64-8EDD-1BAEA788E3D4}" destId="{482569DB-E76A-4312-AFB6-36620FB276B2}" srcOrd="2" destOrd="0" parTransId="{D0B29602-237C-4BF8-B402-B7E2554B4683}" sibTransId="{C8C6BA5A-13E5-44DD-81A5-3062139E1743}"/>
    <dgm:cxn modelId="{1C526134-4C53-49EC-98E4-9F89B7EA5A18}" type="presOf" srcId="{5BDA4CC2-267B-443A-BA3D-D33E664C8BC3}" destId="{3B412759-27E5-4B3F-AFAB-E5FD4AA5DD6D}" srcOrd="0" destOrd="0" presId="urn:microsoft.com/office/officeart/2005/8/layout/list1"/>
    <dgm:cxn modelId="{33CCAA3A-9907-433A-AAE5-02F370C32535}" srcId="{5BDA4CC2-267B-443A-BA3D-D33E664C8BC3}" destId="{01A02DC8-EA68-4743-A701-50A46C0FE836}" srcOrd="0" destOrd="0" parTransId="{A22A9BD5-9D8E-43EB-BAA0-CF197B7A45C3}" sibTransId="{55C06B75-DDD9-4EBA-BD2D-F8F310FD5112}"/>
    <dgm:cxn modelId="{62F68144-9F70-4257-A33B-3033A127883D}" type="presOf" srcId="{65026B0D-1D35-4D64-8EDD-1BAEA788E3D4}" destId="{45DB10C3-5230-42F1-B686-CEE7B6E1296D}" srcOrd="0" destOrd="0" presId="urn:microsoft.com/office/officeart/2005/8/layout/list1"/>
    <dgm:cxn modelId="{565C136C-741C-4E6D-9F69-A998A320C8A0}" srcId="{65026B0D-1D35-4D64-8EDD-1BAEA788E3D4}" destId="{5BDA4CC2-267B-443A-BA3D-D33E664C8BC3}" srcOrd="0" destOrd="0" parTransId="{9E925213-2B6F-437C-A993-6EE49633068A}" sibTransId="{DA586797-F51D-485D-AFB7-AB33C82E2061}"/>
    <dgm:cxn modelId="{416C2F77-7C2A-43B1-A6DE-81A729F9AF3B}" srcId="{65026B0D-1D35-4D64-8EDD-1BAEA788E3D4}" destId="{BEA631FD-AFA6-4D5D-A7B9-6C7470592018}" srcOrd="1" destOrd="0" parTransId="{E777CD40-3928-4EC3-9417-DEC058700C45}" sibTransId="{C12CF554-E4ED-420F-A1E2-82592D642158}"/>
    <dgm:cxn modelId="{955FBC5A-270F-467D-999F-DD97F6331171}" type="presOf" srcId="{BA89EA38-DC4F-46BC-961D-F5DACC4A4DD5}" destId="{0E5B67CA-C9BC-48DD-9799-99035FAB02A9}" srcOrd="0" destOrd="1" presId="urn:microsoft.com/office/officeart/2005/8/layout/list1"/>
    <dgm:cxn modelId="{39369897-8FAA-4889-ADDE-9C4DB8F477A0}" type="presOf" srcId="{BEA631FD-AFA6-4D5D-A7B9-6C7470592018}" destId="{9288D190-4CF3-4B12-B4C6-C926AFD6470C}" srcOrd="1" destOrd="0" presId="urn:microsoft.com/office/officeart/2005/8/layout/list1"/>
    <dgm:cxn modelId="{43F69BA9-68E3-4074-9F73-A41839D1E0B8}" type="presOf" srcId="{482569DB-E76A-4312-AFB6-36620FB276B2}" destId="{3DE7B812-36FA-4C8E-A361-0267DB70A444}" srcOrd="0" destOrd="0" presId="urn:microsoft.com/office/officeart/2005/8/layout/list1"/>
    <dgm:cxn modelId="{E41503AF-0DFC-4D41-8665-1CC9F77D4536}" srcId="{5BDA4CC2-267B-443A-BA3D-D33E664C8BC3}" destId="{BA89EA38-DC4F-46BC-961D-F5DACC4A4DD5}" srcOrd="1" destOrd="0" parTransId="{1964B6B3-A238-46AB-8DBE-2C8B0CE96B6D}" sibTransId="{6CADBCAE-1D22-432E-907D-50C498D364C5}"/>
    <dgm:cxn modelId="{92920CB4-EA7D-4EC8-8717-1F350930DF84}" type="presOf" srcId="{482569DB-E76A-4312-AFB6-36620FB276B2}" destId="{F9D216B4-83E2-4F34-B4CC-AC872715E8D5}" srcOrd="1" destOrd="0" presId="urn:microsoft.com/office/officeart/2005/8/layout/list1"/>
    <dgm:cxn modelId="{1E421BB5-25F9-405E-81B8-F233B33EFB74}" type="presOf" srcId="{8AD29A29-00F2-473D-AC99-07527E1A72D0}" destId="{E749A68A-1857-440A-9593-A5DFCDC354A5}" srcOrd="0" destOrd="1" presId="urn:microsoft.com/office/officeart/2005/8/layout/list1"/>
    <dgm:cxn modelId="{18DD5AC0-B7E4-4A24-850C-9B48053988F2}" srcId="{BEA631FD-AFA6-4D5D-A7B9-6C7470592018}" destId="{D206CBCA-86CC-4E27-8AA0-B942F8D3A3D4}" srcOrd="0" destOrd="0" parTransId="{61556FE8-E317-454B-B5BC-0AEA77FDF288}" sibTransId="{F214979A-786D-47A4-98C9-D0C05C452DD5}"/>
    <dgm:cxn modelId="{6A6131DC-C78C-429E-BA3D-6671BEAF3CEA}" srcId="{482569DB-E76A-4312-AFB6-36620FB276B2}" destId="{8AD29A29-00F2-473D-AC99-07527E1A72D0}" srcOrd="1" destOrd="0" parTransId="{ED646F84-D60B-44CF-997D-39468FB0822B}" sibTransId="{F4FCC379-6D9C-41C5-A686-E1E7490E499F}"/>
    <dgm:cxn modelId="{610A41E8-565F-4B4E-93E4-5C9B7E7AFB49}" type="presOf" srcId="{4B60DB16-6038-4348-97B2-7B294403C733}" destId="{0D68CEA6-031D-4DDE-9189-15C9D8C0ED77}" srcOrd="0" destOrd="1" presId="urn:microsoft.com/office/officeart/2005/8/layout/list1"/>
    <dgm:cxn modelId="{AD6ED4EB-7A43-4925-B92B-0FACCD006B3F}" srcId="{482569DB-E76A-4312-AFB6-36620FB276B2}" destId="{E6A64045-0F28-4CC3-8C68-66B02427EA2E}" srcOrd="0" destOrd="0" parTransId="{0E14560C-0936-45FB-B2DD-85E20CE1622F}" sibTransId="{AE09F357-AF38-44F5-AC43-0DEFCC7BFD2F}"/>
    <dgm:cxn modelId="{07FFCAEC-9860-42F7-90B9-49C19FE74B89}" srcId="{BEA631FD-AFA6-4D5D-A7B9-6C7470592018}" destId="{4B60DB16-6038-4348-97B2-7B294403C733}" srcOrd="1" destOrd="0" parTransId="{076B030A-62E3-4A8A-AC27-F401D77D211B}" sibTransId="{1CC29C33-E77D-4AB6-B10D-18C22182C090}"/>
    <dgm:cxn modelId="{DA381AEF-8A74-4080-95CD-A949B2AD881A}" type="presOf" srcId="{5BDA4CC2-267B-443A-BA3D-D33E664C8BC3}" destId="{7F8FAB27-1B40-4D2A-991E-FE04D6C0B13F}" srcOrd="1" destOrd="0" presId="urn:microsoft.com/office/officeart/2005/8/layout/list1"/>
    <dgm:cxn modelId="{987053F2-FD4D-4791-9CF5-5FC96280A953}" type="presOf" srcId="{01A02DC8-EA68-4743-A701-50A46C0FE836}" destId="{0E5B67CA-C9BC-48DD-9799-99035FAB02A9}" srcOrd="0" destOrd="0" presId="urn:microsoft.com/office/officeart/2005/8/layout/list1"/>
    <dgm:cxn modelId="{CDC38FF3-8C53-481C-ADDF-266641EBB69D}" type="presOf" srcId="{E6A64045-0F28-4CC3-8C68-66B02427EA2E}" destId="{E749A68A-1857-440A-9593-A5DFCDC354A5}" srcOrd="0" destOrd="0" presId="urn:microsoft.com/office/officeart/2005/8/layout/list1"/>
    <dgm:cxn modelId="{DE02ECFD-14FB-4ECD-AD74-58F7A7CB2B37}" type="presOf" srcId="{BEA631FD-AFA6-4D5D-A7B9-6C7470592018}" destId="{A5754A43-2F51-4155-99B2-211EBF3BC7B6}" srcOrd="0" destOrd="0" presId="urn:microsoft.com/office/officeart/2005/8/layout/list1"/>
    <dgm:cxn modelId="{AFE0DF52-1DD6-4C9F-BF0F-CFF0440663D9}" type="presParOf" srcId="{45DB10C3-5230-42F1-B686-CEE7B6E1296D}" destId="{6CCC5A66-0310-45BB-8017-4BAB44650F7D}" srcOrd="0" destOrd="0" presId="urn:microsoft.com/office/officeart/2005/8/layout/list1"/>
    <dgm:cxn modelId="{453D1BEB-458C-4788-A1BB-20A1D3127BB0}" type="presParOf" srcId="{6CCC5A66-0310-45BB-8017-4BAB44650F7D}" destId="{3B412759-27E5-4B3F-AFAB-E5FD4AA5DD6D}" srcOrd="0" destOrd="0" presId="urn:microsoft.com/office/officeart/2005/8/layout/list1"/>
    <dgm:cxn modelId="{4FC77EE9-CB9E-4EF6-910E-78FFB344B7B1}" type="presParOf" srcId="{6CCC5A66-0310-45BB-8017-4BAB44650F7D}" destId="{7F8FAB27-1B40-4D2A-991E-FE04D6C0B13F}" srcOrd="1" destOrd="0" presId="urn:microsoft.com/office/officeart/2005/8/layout/list1"/>
    <dgm:cxn modelId="{33E90651-43A0-49EF-9F40-BD7181447305}" type="presParOf" srcId="{45DB10C3-5230-42F1-B686-CEE7B6E1296D}" destId="{B0E69C37-7BAF-4428-B73D-4A16FB46EA56}" srcOrd="1" destOrd="0" presId="urn:microsoft.com/office/officeart/2005/8/layout/list1"/>
    <dgm:cxn modelId="{146B6CC2-A22F-419D-BEA1-B10BBB670B0F}" type="presParOf" srcId="{45DB10C3-5230-42F1-B686-CEE7B6E1296D}" destId="{0E5B67CA-C9BC-48DD-9799-99035FAB02A9}" srcOrd="2" destOrd="0" presId="urn:microsoft.com/office/officeart/2005/8/layout/list1"/>
    <dgm:cxn modelId="{588B6EB2-448C-408D-8448-81DF634B42D8}" type="presParOf" srcId="{45DB10C3-5230-42F1-B686-CEE7B6E1296D}" destId="{F810FA06-C661-4788-B012-0A6BF9B327FC}" srcOrd="3" destOrd="0" presId="urn:microsoft.com/office/officeart/2005/8/layout/list1"/>
    <dgm:cxn modelId="{B51554EB-764F-43F7-9E48-25DCCD705DB4}" type="presParOf" srcId="{45DB10C3-5230-42F1-B686-CEE7B6E1296D}" destId="{BCEE8E37-C155-4505-8208-2198190366C4}" srcOrd="4" destOrd="0" presId="urn:microsoft.com/office/officeart/2005/8/layout/list1"/>
    <dgm:cxn modelId="{33D4D5C8-F80F-48A3-A081-4B11A946E5E1}" type="presParOf" srcId="{BCEE8E37-C155-4505-8208-2198190366C4}" destId="{A5754A43-2F51-4155-99B2-211EBF3BC7B6}" srcOrd="0" destOrd="0" presId="urn:microsoft.com/office/officeart/2005/8/layout/list1"/>
    <dgm:cxn modelId="{26B67889-F45E-485E-945F-23687CE9BB07}" type="presParOf" srcId="{BCEE8E37-C155-4505-8208-2198190366C4}" destId="{9288D190-4CF3-4B12-B4C6-C926AFD6470C}" srcOrd="1" destOrd="0" presId="urn:microsoft.com/office/officeart/2005/8/layout/list1"/>
    <dgm:cxn modelId="{297BDC18-9472-485F-8932-6B5DB3B7E57F}" type="presParOf" srcId="{45DB10C3-5230-42F1-B686-CEE7B6E1296D}" destId="{D9621215-9796-4508-B856-AE882B84E3DD}" srcOrd="5" destOrd="0" presId="urn:microsoft.com/office/officeart/2005/8/layout/list1"/>
    <dgm:cxn modelId="{25489917-2B6C-4A7F-B2D0-1D0F6D26AC6C}" type="presParOf" srcId="{45DB10C3-5230-42F1-B686-CEE7B6E1296D}" destId="{0D68CEA6-031D-4DDE-9189-15C9D8C0ED77}" srcOrd="6" destOrd="0" presId="urn:microsoft.com/office/officeart/2005/8/layout/list1"/>
    <dgm:cxn modelId="{7B87FD96-5FEC-4D6C-B958-D6E972C62A62}" type="presParOf" srcId="{45DB10C3-5230-42F1-B686-CEE7B6E1296D}" destId="{3CDA0E80-0A59-4AF4-B5D0-C0CB605EF470}" srcOrd="7" destOrd="0" presId="urn:microsoft.com/office/officeart/2005/8/layout/list1"/>
    <dgm:cxn modelId="{63254D32-5003-4F49-8443-46E365BF9C28}" type="presParOf" srcId="{45DB10C3-5230-42F1-B686-CEE7B6E1296D}" destId="{1438146A-97B0-4DAF-A354-0866876E5B6B}" srcOrd="8" destOrd="0" presId="urn:microsoft.com/office/officeart/2005/8/layout/list1"/>
    <dgm:cxn modelId="{CCBC18E4-A485-4657-8DDB-655FE33F7134}" type="presParOf" srcId="{1438146A-97B0-4DAF-A354-0866876E5B6B}" destId="{3DE7B812-36FA-4C8E-A361-0267DB70A444}" srcOrd="0" destOrd="0" presId="urn:microsoft.com/office/officeart/2005/8/layout/list1"/>
    <dgm:cxn modelId="{5EE810E2-727F-4873-A3A9-42B8B4F53D9D}" type="presParOf" srcId="{1438146A-97B0-4DAF-A354-0866876E5B6B}" destId="{F9D216B4-83E2-4F34-B4CC-AC872715E8D5}" srcOrd="1" destOrd="0" presId="urn:microsoft.com/office/officeart/2005/8/layout/list1"/>
    <dgm:cxn modelId="{ED08A610-10CC-4A6B-B3C8-DC225AD4F195}" type="presParOf" srcId="{45DB10C3-5230-42F1-B686-CEE7B6E1296D}" destId="{A5A76D9F-F37F-4BAB-976D-8A31E305D90A}" srcOrd="9" destOrd="0" presId="urn:microsoft.com/office/officeart/2005/8/layout/list1"/>
    <dgm:cxn modelId="{EF3C3132-9122-4449-8B21-6EF15BC780F5}" type="presParOf" srcId="{45DB10C3-5230-42F1-B686-CEE7B6E1296D}" destId="{E749A68A-1857-440A-9593-A5DFCDC354A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10F410-D5F2-4CD2-A793-5510861BF681}">
      <dsp:nvSpPr>
        <dsp:cNvPr id="0" name=""/>
        <dsp:cNvSpPr/>
      </dsp:nvSpPr>
      <dsp:spPr>
        <a:xfrm>
          <a:off x="3286" y="129434"/>
          <a:ext cx="3203971" cy="128158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2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要介護認定の</a:t>
          </a:r>
          <a:endParaRPr kumimoji="1" lang="en-US" altLang="ja-JP" sz="3200" kern="1200" dirty="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2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適正化</a:t>
          </a:r>
          <a:endParaRPr kumimoji="1" lang="en-US" altLang="ja-JP" sz="3200" kern="1200" dirty="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sp:txBody>
      <dsp:txXfrm>
        <a:off x="3286" y="129434"/>
        <a:ext cx="3203971" cy="1281588"/>
      </dsp:txXfrm>
    </dsp:sp>
    <dsp:sp modelId="{67D5A67B-79A9-4D51-9E43-BEA74AD8D720}">
      <dsp:nvSpPr>
        <dsp:cNvPr id="0" name=""/>
        <dsp:cNvSpPr/>
      </dsp:nvSpPr>
      <dsp:spPr>
        <a:xfrm>
          <a:off x="3286" y="1411023"/>
          <a:ext cx="3203971" cy="281088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4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認定調査内容の点検等</a:t>
          </a:r>
        </a:p>
      </dsp:txBody>
      <dsp:txXfrm>
        <a:off x="3286" y="1411023"/>
        <a:ext cx="3203971" cy="2810880"/>
      </dsp:txXfrm>
    </dsp:sp>
    <dsp:sp modelId="{E8D301E2-FAD1-4963-8549-A3ACC60D37C2}">
      <dsp:nvSpPr>
        <dsp:cNvPr id="0" name=""/>
        <dsp:cNvSpPr/>
      </dsp:nvSpPr>
      <dsp:spPr>
        <a:xfrm>
          <a:off x="3655814" y="129434"/>
          <a:ext cx="3203971" cy="128158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2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ケアプラン等の点検</a:t>
          </a:r>
        </a:p>
      </dsp:txBody>
      <dsp:txXfrm>
        <a:off x="3655814" y="129434"/>
        <a:ext cx="3203971" cy="1281588"/>
      </dsp:txXfrm>
    </dsp:sp>
    <dsp:sp modelId="{7B436939-A102-4589-8543-C91949C87A25}">
      <dsp:nvSpPr>
        <dsp:cNvPr id="0" name=""/>
        <dsp:cNvSpPr/>
      </dsp:nvSpPr>
      <dsp:spPr>
        <a:xfrm>
          <a:off x="3655814" y="1411023"/>
          <a:ext cx="3203971" cy="281088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4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ケアプランの点検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4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住宅改修の点検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4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福祉用具購入・貸与調査</a:t>
          </a:r>
        </a:p>
      </dsp:txBody>
      <dsp:txXfrm>
        <a:off x="3655814" y="1411023"/>
        <a:ext cx="3203971" cy="2810880"/>
      </dsp:txXfrm>
    </dsp:sp>
    <dsp:sp modelId="{C7A90181-5739-413A-92A2-C76F55B33190}">
      <dsp:nvSpPr>
        <dsp:cNvPr id="0" name=""/>
        <dsp:cNvSpPr/>
      </dsp:nvSpPr>
      <dsp:spPr>
        <a:xfrm>
          <a:off x="7308342" y="129434"/>
          <a:ext cx="3203971" cy="128158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2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医療情報との突合・縦覧点検</a:t>
          </a:r>
        </a:p>
      </dsp:txBody>
      <dsp:txXfrm>
        <a:off x="7308342" y="129434"/>
        <a:ext cx="3203971" cy="1281588"/>
      </dsp:txXfrm>
    </dsp:sp>
    <dsp:sp modelId="{D500314F-E47B-467A-AB4C-EE3787FC8BEB}">
      <dsp:nvSpPr>
        <dsp:cNvPr id="0" name=""/>
        <dsp:cNvSpPr/>
      </dsp:nvSpPr>
      <dsp:spPr>
        <a:xfrm>
          <a:off x="7308342" y="1411023"/>
          <a:ext cx="3203971" cy="281088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4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医療情報との突合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4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縦覧点検</a:t>
          </a:r>
        </a:p>
      </dsp:txBody>
      <dsp:txXfrm>
        <a:off x="7308342" y="1411023"/>
        <a:ext cx="3203971" cy="28108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5B67CA-C9BC-48DD-9799-99035FAB02A9}">
      <dsp:nvSpPr>
        <dsp:cNvPr id="0" name=""/>
        <dsp:cNvSpPr/>
      </dsp:nvSpPr>
      <dsp:spPr>
        <a:xfrm>
          <a:off x="0" y="248377"/>
          <a:ext cx="10515600" cy="11520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08280" rIns="816127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4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病名・日時、介護度の転記ミスがある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4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情報を把握できているが、十分に記載されていない</a:t>
          </a:r>
        </a:p>
      </dsp:txBody>
      <dsp:txXfrm>
        <a:off x="0" y="248377"/>
        <a:ext cx="10515600" cy="1152001"/>
      </dsp:txXfrm>
    </dsp:sp>
    <dsp:sp modelId="{7F8FAB27-1B40-4D2A-991E-FE04D6C0B13F}">
      <dsp:nvSpPr>
        <dsp:cNvPr id="0" name=""/>
        <dsp:cNvSpPr/>
      </dsp:nvSpPr>
      <dsp:spPr>
        <a:xfrm>
          <a:off x="539849" y="0"/>
          <a:ext cx="5399970" cy="43199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①アセスメントシート</a:t>
          </a:r>
        </a:p>
      </dsp:txBody>
      <dsp:txXfrm>
        <a:off x="560937" y="21088"/>
        <a:ext cx="5357794" cy="389822"/>
      </dsp:txXfrm>
    </dsp:sp>
    <dsp:sp modelId="{0D68CEA6-031D-4DDE-9189-15C9D8C0ED77}">
      <dsp:nvSpPr>
        <dsp:cNvPr id="0" name=""/>
        <dsp:cNvSpPr/>
      </dsp:nvSpPr>
      <dsp:spPr>
        <a:xfrm>
          <a:off x="0" y="1710697"/>
          <a:ext cx="10515600" cy="1228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08280" rIns="816127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4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どのタイミングの計画か記載するとよい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4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目標の優先順位を再確認するべき</a:t>
          </a:r>
        </a:p>
      </dsp:txBody>
      <dsp:txXfrm>
        <a:off x="0" y="1710697"/>
        <a:ext cx="10515600" cy="1228500"/>
      </dsp:txXfrm>
    </dsp:sp>
    <dsp:sp modelId="{9288D190-4CF3-4B12-B4C6-C926AFD6470C}">
      <dsp:nvSpPr>
        <dsp:cNvPr id="0" name=""/>
        <dsp:cNvSpPr/>
      </dsp:nvSpPr>
      <dsp:spPr>
        <a:xfrm>
          <a:off x="525780" y="1470578"/>
          <a:ext cx="5399970" cy="43199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②居宅サービス計画表</a:t>
          </a:r>
        </a:p>
      </dsp:txBody>
      <dsp:txXfrm>
        <a:off x="546868" y="1491666"/>
        <a:ext cx="5357794" cy="389822"/>
      </dsp:txXfrm>
    </dsp:sp>
    <dsp:sp modelId="{E749A68A-1857-440A-9593-A5DFCDC354A5}">
      <dsp:nvSpPr>
        <dsp:cNvPr id="0" name=""/>
        <dsp:cNvSpPr/>
      </dsp:nvSpPr>
      <dsp:spPr>
        <a:xfrm>
          <a:off x="0" y="3249516"/>
          <a:ext cx="10515600" cy="1228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08280" rIns="816127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4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会議の目的を記載するとよい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4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家族の言葉や欠席者の意見も記載するとよい</a:t>
          </a:r>
        </a:p>
      </dsp:txBody>
      <dsp:txXfrm>
        <a:off x="0" y="3249516"/>
        <a:ext cx="10515600" cy="1228500"/>
      </dsp:txXfrm>
    </dsp:sp>
    <dsp:sp modelId="{F9D216B4-83E2-4F34-B4CC-AC872715E8D5}">
      <dsp:nvSpPr>
        <dsp:cNvPr id="0" name=""/>
        <dsp:cNvSpPr/>
      </dsp:nvSpPr>
      <dsp:spPr>
        <a:xfrm>
          <a:off x="525780" y="3009397"/>
          <a:ext cx="5399970" cy="43199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③サービス担当者会議の要点</a:t>
          </a:r>
        </a:p>
      </dsp:txBody>
      <dsp:txXfrm>
        <a:off x="546868" y="3030485"/>
        <a:ext cx="5357794" cy="3898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1BD3112-483A-F915-9E55-518C879B5B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/>
              <a:t>資料４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A9ECFB3-283E-1449-CA6B-D809238DC9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BD871-7A94-4A95-B2B4-F31EB6355E9A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7C7B924-9436-2771-3B73-1A94972070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7D5A0C3-0A70-C623-1DA1-AAA2ECE0CA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C96DA-5568-43D2-8C33-091906BEF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38421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/>
              <a:t>資料４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EB95F-B578-4528-B8D5-CC5143AB87DB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528FE-621F-403C-A4C1-8E8D3571E7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39359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ヘッダー プレースホルダー 4">
            <a:extLst>
              <a:ext uri="{FF2B5EF4-FFF2-40B4-BE49-F238E27FC236}">
                <a16:creationId xmlns:a16="http://schemas.microsoft.com/office/drawing/2014/main" id="{57D3E050-E155-1ABF-ED5B-B609C54F4B3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資料４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A43D2C-7886-5213-B178-6BE247ECFC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7528FE-621F-403C-A4C1-8E8D3571E71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034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ヘッダー プレースホルダー 4">
            <a:extLst>
              <a:ext uri="{FF2B5EF4-FFF2-40B4-BE49-F238E27FC236}">
                <a16:creationId xmlns:a16="http://schemas.microsoft.com/office/drawing/2014/main" id="{997255B0-560D-F849-7F66-5FEDAF767B4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資料４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687A7B-9412-9B6F-4AAA-3EAFB10D8C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7528FE-621F-403C-A4C1-8E8D3571E71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888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ヘッダー プレースホルダー 4">
            <a:extLst>
              <a:ext uri="{FF2B5EF4-FFF2-40B4-BE49-F238E27FC236}">
                <a16:creationId xmlns:a16="http://schemas.microsoft.com/office/drawing/2014/main" id="{8D9A23E8-14CF-5D21-58D4-D0C65758CCB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資料４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81B4A7-3625-5020-866B-16A1010E67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7528FE-621F-403C-A4C1-8E8D3571E717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4985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ヘッダー プレースホルダー 4">
            <a:extLst>
              <a:ext uri="{FF2B5EF4-FFF2-40B4-BE49-F238E27FC236}">
                <a16:creationId xmlns:a16="http://schemas.microsoft.com/office/drawing/2014/main" id="{2EBBD814-B754-52B8-2C7F-156767315E2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資料４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102832-828B-E360-8378-0F407FDE0E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7528FE-621F-403C-A4C1-8E8D3571E717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618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ヘッダー プレースホルダー 4">
            <a:extLst>
              <a:ext uri="{FF2B5EF4-FFF2-40B4-BE49-F238E27FC236}">
                <a16:creationId xmlns:a16="http://schemas.microsoft.com/office/drawing/2014/main" id="{CA95372B-9E6F-670C-53B3-4129281D0C0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資料４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7069AD-CAA4-3DA1-FA1C-995957D08E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7528FE-621F-403C-A4C1-8E8D3571E717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474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ヘッダー プレースホルダー 4">
            <a:extLst>
              <a:ext uri="{FF2B5EF4-FFF2-40B4-BE49-F238E27FC236}">
                <a16:creationId xmlns:a16="http://schemas.microsoft.com/office/drawing/2014/main" id="{9FFEB20A-1344-526A-D16B-6531408242A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資料４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90EF98-392B-E01D-B581-0D2A4F9BA6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7528FE-621F-403C-A4C1-8E8D3571E717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584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A5819-832F-4664-909D-51E985B6F9FE}" type="datetime1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053E-DD7F-449A-8542-D923B57B6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581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1C4D-2855-49EB-9B3C-1247ACF002D0}" type="datetime1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053E-DD7F-449A-8542-D923B57B6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549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49EA8-128B-4B87-84E7-F59D514BC9BC}" type="datetime1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053E-DD7F-449A-8542-D923B57B6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811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77CD-1F2A-4673-8499-9CFA375E0B80}" type="datetime1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053E-DD7F-449A-8542-D923B57B6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105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41BE-96B0-4A06-8C96-995704A66D2A}" type="datetime1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053E-DD7F-449A-8542-D923B57B6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460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51CB-3248-4EC6-974E-E6A6AFD53903}" type="datetime1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053E-DD7F-449A-8542-D923B57B6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385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B3B8E-1785-45B2-ABE0-81F394E89972}" type="datetime1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053E-DD7F-449A-8542-D923B57B6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302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96F4-B024-4979-A761-B23B59768C68}" type="datetime1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053E-DD7F-449A-8542-D923B57B6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567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E1472-EED1-4F51-8548-02DC5192732A}" type="datetime1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053E-DD7F-449A-8542-D923B57B6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929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1D0D-255D-454B-97D7-BA92D7A547EC}" type="datetime1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053E-DD7F-449A-8542-D923B57B6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323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C711-B43F-493B-AA5B-D780DC589EF2}" type="datetime1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053E-DD7F-449A-8542-D923B57B6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502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8CE1B-24C1-418B-98C9-AA24114BBEC0}" type="datetime1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7053E-DD7F-449A-8542-D923B57B6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5817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40000" y="2160000"/>
            <a:ext cx="9144000" cy="2387600"/>
          </a:xfrm>
        </p:spPr>
        <p:txBody>
          <a:bodyPr anchor="ctr">
            <a:normAutofit/>
          </a:bodyPr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ケアプラン点検</a:t>
            </a:r>
          </a:p>
        </p:txBody>
      </p:sp>
    </p:spTree>
    <p:extLst>
      <p:ext uri="{BB962C8B-B14F-4D97-AF65-F5344CB8AC3E}">
        <p14:creationId xmlns:p14="http://schemas.microsoft.com/office/powerpoint/2010/main" val="3650161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給付適正化主要３事業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38820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20145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ケアプラン点検の目的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ケアプランがケアマネジメントのプロセスを踏まえ</a:t>
            </a:r>
            <a:endParaRPr kumimoji="1"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「自立支援」に資する適切なケアプラン</a:t>
            </a:r>
            <a:r>
              <a:rPr kumimoji="1"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となっているかを、</a:t>
            </a:r>
            <a:endParaRPr kumimoji="1"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基本となる事項を介護支援専門員とともに検証確認</a:t>
            </a:r>
            <a:endParaRPr kumimoji="1"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しながら、介護支援専門員の「気づき」を促すとともに</a:t>
            </a:r>
            <a:endParaRPr kumimoji="1"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「自立支援に資するケアマネジメント」とは何かを追求し、</a:t>
            </a:r>
            <a:endParaRPr kumimoji="1"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その普遍化を図り健全なる給付の実施を支援するために</a:t>
            </a:r>
            <a:endParaRPr kumimoji="1"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行うもの</a:t>
            </a:r>
          </a:p>
        </p:txBody>
      </p:sp>
    </p:spTree>
    <p:extLst>
      <p:ext uri="{BB962C8B-B14F-4D97-AF65-F5344CB8AC3E}">
        <p14:creationId xmlns:p14="http://schemas.microsoft.com/office/powerpoint/2010/main" val="2309286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令和７年度　ケアプラン点検の予定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対象事業所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４事業所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日程　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月頃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選定事例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①事業所からの事例（困難事案を抱えているもの）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②市からの事例（給付率が高いもの）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参加者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担当の介護支援専門員　管理者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市職員　包括主任ケアマネ</a:t>
            </a:r>
          </a:p>
        </p:txBody>
      </p:sp>
    </p:spTree>
    <p:extLst>
      <p:ext uri="{BB962C8B-B14F-4D97-AF65-F5344CB8AC3E}">
        <p14:creationId xmlns:p14="http://schemas.microsoft.com/office/powerpoint/2010/main" val="2162649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ケアプラン点検の流れ</a:t>
            </a:r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051259" y="2716883"/>
            <a:ext cx="3458018" cy="2774099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2788509"/>
            <a:ext cx="2413715" cy="2413715"/>
          </a:xfrm>
          <a:prstGeom prst="rect">
            <a:avLst/>
          </a:prstGeom>
        </p:spPr>
      </p:pic>
      <p:sp>
        <p:nvSpPr>
          <p:cNvPr id="6" name="右矢印 5"/>
          <p:cNvSpPr/>
          <p:nvPr/>
        </p:nvSpPr>
        <p:spPr>
          <a:xfrm>
            <a:off x="3540836" y="1690688"/>
            <a:ext cx="4221503" cy="128016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①点検依頼</a:t>
            </a:r>
          </a:p>
        </p:txBody>
      </p:sp>
      <p:sp>
        <p:nvSpPr>
          <p:cNvPr id="9" name="右矢印 8"/>
          <p:cNvSpPr/>
          <p:nvPr/>
        </p:nvSpPr>
        <p:spPr>
          <a:xfrm>
            <a:off x="3540835" y="4103933"/>
            <a:ext cx="4221504" cy="128016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③面談によるケアプラン点検実施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右矢印 10"/>
          <p:cNvSpPr/>
          <p:nvPr/>
        </p:nvSpPr>
        <p:spPr>
          <a:xfrm flipH="1">
            <a:off x="3540835" y="5286043"/>
            <a:ext cx="4221505" cy="128016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④必要に応じてケアプラン更新</a:t>
            </a:r>
          </a:p>
        </p:txBody>
      </p:sp>
      <p:sp>
        <p:nvSpPr>
          <p:cNvPr id="12" name="右矢印 11"/>
          <p:cNvSpPr/>
          <p:nvPr/>
        </p:nvSpPr>
        <p:spPr>
          <a:xfrm flipH="1">
            <a:off x="3540835" y="2872798"/>
            <a:ext cx="4221504" cy="128016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②期日までに書類提出</a:t>
            </a:r>
          </a:p>
        </p:txBody>
      </p:sp>
    </p:spTree>
    <p:extLst>
      <p:ext uri="{BB962C8B-B14F-4D97-AF65-F5344CB8AC3E}">
        <p14:creationId xmlns:p14="http://schemas.microsoft.com/office/powerpoint/2010/main" val="1678012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よくあるアドバイス事項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6883011"/>
              </p:ext>
            </p:extLst>
          </p:nvPr>
        </p:nvGraphicFramePr>
        <p:xfrm>
          <a:off x="838200" y="1690688"/>
          <a:ext cx="10515600" cy="4486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15009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otalTime>738</TotalTime>
  <Words>309</Words>
  <PresentationFormat>ワイド画面</PresentationFormat>
  <Paragraphs>56</Paragraphs>
  <Slides>6</Slides>
  <Notes>6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baseType="lpstr" size="11">
      <vt:lpstr>BIZ UDPゴシック</vt:lpstr>
      <vt:lpstr>游ゴシック</vt:lpstr>
      <vt:lpstr>游ゴシック Light</vt:lpstr>
      <vt:lpstr>Arial</vt:lpstr>
      <vt:lpstr>Office テーマ</vt:lpstr>
      <vt:lpstr>ケアプラン点検</vt:lpstr>
      <vt:lpstr>給付適正化主要３事業</vt:lpstr>
      <vt:lpstr>ケアプラン点検の目的</vt:lpstr>
      <vt:lpstr>令和７年度　ケアプラン点検の予定</vt:lpstr>
      <vt:lpstr>ケアプラン点検の流れ</vt:lpstr>
      <vt:lpstr>よくあるアドバイス事項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2025-07-01T10:06:34Z</dcterms:created>
  <dcterms:modified xsi:type="dcterms:W3CDTF">2025-07-24T23:51:49Z</dcterms:modified>
</cp:coreProperties>
</file>