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sldIdLst>
    <p:sldId id="256" r:id="rId5"/>
    <p:sldId id="257" r:id="rId6"/>
    <p:sldId id="258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1C6CB0-8CD3-4D33-94A1-5C6511E2A54E}" v="4" dt="2025-11-19T08:17:25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75" d="100"/>
          <a:sy n="75" d="100"/>
        </p:scale>
        <p:origin x="2250" y="3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令和７年４月１日～令和８年３月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d44c8ac-039a-4195-8d49-abd72f071ad9">
      <UserInfo>
        <DisplayName/>
        <AccountId xsi:nil="true"/>
        <AccountType/>
      </UserInfo>
    </Owner>
    <lcf76f155ced4ddcb4097134ff3c332f xmlns="3d44c8ac-039a-4195-8d49-abd72f071a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35681FB23F374293649DDF313DF078" ma:contentTypeVersion="15" ma:contentTypeDescription="新しいドキュメントを作成します。" ma:contentTypeScope="" ma:versionID="8ad27736b822415c25c023692a1b9ea3">
  <xsd:schema xmlns:xsd="http://www.w3.org/2001/XMLSchema" xmlns:xs="http://www.w3.org/2001/XMLSchema" xmlns:p="http://schemas.microsoft.com/office/2006/metadata/properties" xmlns:ns2="3d44c8ac-039a-4195-8d49-abd72f071ad9" xmlns:ns3="263dbbe5-076b-4606-a03b-9598f5f2f35a" targetNamespace="http://schemas.microsoft.com/office/2006/metadata/properties" ma:root="true" ma:fieldsID="46819e89c6ef662b20a3b59c2aea9804" ns2:_="" ns3:_="">
    <xsd:import namespace="3d44c8ac-039a-4195-8d49-abd72f071ad9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4c8ac-039a-4195-8d49-abd72f071ad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fc2c1e1-7237-4531-8a47-eeb416e7cb1a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758810-7E03-4CBA-B8A2-62C76E071958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3d44c8ac-039a-4195-8d49-abd72f071ad9"/>
  </ds:schemaRefs>
</ds:datastoreItem>
</file>

<file path=customXml/itemProps2.xml><?xml version="1.0" encoding="utf-8"?>
<ds:datastoreItem xmlns:ds="http://schemas.openxmlformats.org/officeDocument/2006/customXml" ds:itemID="{3236C672-A13D-4DDA-BB35-CAB42FD3A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DEFBC4-79D9-4492-8D25-0AB0180ABFFA}"/>
</file>

<file path=docProps/app.xml><?xml version="1.0" encoding="utf-8"?>
<Properties xmlns:vt="http://schemas.openxmlformats.org/officeDocument/2006/docPropsVTypes" xmlns="http://schemas.openxmlformats.org/officeDocument/2006/extended-properties">
  <Template>blank</Template>
  <TotalTime>0</TotalTime>
  <Words>347</Words>
  <PresentationFormat>A4 210 x 297 mm</PresentationFormat>
  <Paragraphs>62</Paragraphs>
  <Slides>3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baseType="lpstr" size="7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2023-12-22T08:21:49Z</dcterms:created>
  <dcterms:modified xsi:type="dcterms:W3CDTF">2025-11-19T08:17:33Z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0x0101004335681FB23F374293649DDF313DF078</vt:lpwstr>
  </property>
  <property fmtid="{D5CDD505-2E9C-101B-9397-08002B2CF9AE}" pid="3" name="MediaServiceImageTags">
    <vt:lpwstr/>
  </property>
</Properties>
</file>