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73" d="100"/>
          <a:sy n="73" d="100"/>
        </p:scale>
        <p:origin x="2078" y="6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35647" y="5519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（様式５）</a:t>
            </a:r>
            <a:endParaRPr kumimoji="1" lang="ja-JP" altLang="en-US" sz="1200" dirty="0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048393"/>
              </p:ext>
            </p:extLst>
          </p:nvPr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職種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被推薦者氏名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年月日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69031700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説明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957938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smtClean="0">
                          <a:solidFill>
                            <a:schemeClr val="tx1"/>
                          </a:solidFill>
                        </a:rPr>
                        <a:t>説明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949659"/>
              </p:ext>
            </p:extLst>
          </p:nvPr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職種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被推薦者氏名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年月日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440160" cy="27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写真等添付欄</a:t>
            </a: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2656" y="968177"/>
            <a:ext cx="6264696" cy="2951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 fontScale="92500"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写真添付の際の留意事項（本様式使用の際は本記述を削除してから写真を添付してください。）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・審査の参考と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しますので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、調書（様式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）に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記載した技能･功績等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が具体的に分かる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作品の写真や作業風景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等の写真を「写真等添付欄」内に添付し、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内容についての説明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を「説明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」欄に簡潔に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記入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してください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・添付する写真等の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枚数に制限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ありませんが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、本様式を含む「その他参考資料」全体は</a:t>
            </a:r>
            <a:r>
              <a:rPr lang="en-US" altLang="ja-JP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A4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両面印刷換算で合計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枚以内に収めてください。本ファイルを含む推薦書類の合計サイズが被推薦者１人につき指定された容量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以内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となるよう、適宜トリミング部分の削除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や不鮮明にならない範囲での画像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圧縮等を行ってください。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en-US" altLang="ja-JP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注意点</a:t>
            </a:r>
            <a:r>
              <a:rPr lang="en-US" altLang="ja-JP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・本資料を含む「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その他参考資料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は、調書に記載した技能・功績を補完し審査の一助とするためのものであることに留意し、調書の記載に関連する資料を作成すること。また、調書に記載のない事項は審査の対象とならない場合があるため、本様式のみでの説明とならないよう注意すること。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・単なる集合写真や記念写真等、候補者の技能・功績が確認できない写真は添付しないこと。</a:t>
            </a: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4419872" y="2703943"/>
            <a:ext cx="4176464" cy="1360577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写真等添付の際の留意事項補足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ja-JP" altLang="en-US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・本ファイルを含む推薦書類の合計サイズが被推薦者１人に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つき合計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r>
              <a:rPr lang="ja-JP" altLang="en-US" sz="1200" b="1" u="sng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メガバイト以内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なる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ように作成してください。</a:t>
            </a: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332656" y="5602726"/>
            <a:ext cx="6264696" cy="3286583"/>
          </a:xfrm>
          <a:prstGeom prst="roundRect">
            <a:avLst>
              <a:gd name="adj" fmla="val 6496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2656" y="5627418"/>
            <a:ext cx="1440160" cy="27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写真等添付欄</a:t>
            </a: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blank</Template>
  <TotalTime>356</TotalTime>
  <Words>328</Words>
  <PresentationFormat>A4 210 x 297 mm</PresentationFormat>
  <Paragraphs>23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6"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2021-11-11T05:31:38Z</dcterms:created>
  <dcterms:modified xsi:type="dcterms:W3CDTF">2023-06-22T00:25:01Z</dcterms:modified>
</cp:coreProperties>
</file>