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84" d="100"/>
          <a:sy n="84" d="100"/>
        </p:scale>
        <p:origin x="3302" y="101"/>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5778"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889">
                <a:solidFill>
                  <a:schemeClr val="tx1">
                    <a:tint val="75000"/>
                  </a:schemeClr>
                </a:solidFill>
              </a:defRPr>
            </a:lvl1pPr>
            <a:lvl2pPr marL="660380" indent="0">
              <a:buNone/>
              <a:defRPr sz="2600">
                <a:solidFill>
                  <a:schemeClr val="tx1">
                    <a:tint val="75000"/>
                  </a:schemeClr>
                </a:solidFill>
              </a:defRPr>
            </a:lvl2pPr>
            <a:lvl3pPr marL="1320759" indent="0">
              <a:buNone/>
              <a:defRPr sz="2311">
                <a:solidFill>
                  <a:schemeClr val="tx1">
                    <a:tint val="75000"/>
                  </a:schemeClr>
                </a:solidFill>
              </a:defRPr>
            </a:lvl3pPr>
            <a:lvl4pPr marL="1981139" indent="0">
              <a:buNone/>
              <a:defRPr sz="2022">
                <a:solidFill>
                  <a:schemeClr val="tx1">
                    <a:tint val="75000"/>
                  </a:schemeClr>
                </a:solidFill>
              </a:defRPr>
            </a:lvl4pPr>
            <a:lvl5pPr marL="2641519" indent="0">
              <a:buNone/>
              <a:defRPr sz="2022">
                <a:solidFill>
                  <a:schemeClr val="tx1">
                    <a:tint val="75000"/>
                  </a:schemeClr>
                </a:solidFill>
              </a:defRPr>
            </a:lvl5pPr>
            <a:lvl6pPr marL="3301898" indent="0">
              <a:buNone/>
              <a:defRPr sz="2022">
                <a:solidFill>
                  <a:schemeClr val="tx1">
                    <a:tint val="75000"/>
                  </a:schemeClr>
                </a:solidFill>
              </a:defRPr>
            </a:lvl6pPr>
            <a:lvl7pPr marL="3962278" indent="0">
              <a:buNone/>
              <a:defRPr sz="2022">
                <a:solidFill>
                  <a:schemeClr val="tx1">
                    <a:tint val="75000"/>
                  </a:schemeClr>
                </a:solidFill>
              </a:defRPr>
            </a:lvl7pPr>
            <a:lvl8pPr marL="4622658" indent="0">
              <a:buNone/>
              <a:defRPr sz="2022">
                <a:solidFill>
                  <a:schemeClr val="tx1">
                    <a:tint val="75000"/>
                  </a:schemeClr>
                </a:solidFill>
              </a:defRPr>
            </a:lvl8pPr>
            <a:lvl9pPr marL="5283037" indent="0">
              <a:buNone/>
              <a:defRPr sz="202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4044"/>
            </a:lvl1pPr>
            <a:lvl2pPr>
              <a:defRPr sz="3467"/>
            </a:lvl2pPr>
            <a:lvl3pPr>
              <a:defRPr sz="2889"/>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3467"/>
            </a:lvl1pPr>
            <a:lvl2pPr>
              <a:defRPr sz="2889"/>
            </a:lvl2pPr>
            <a:lvl3pPr>
              <a:defRPr sz="2600"/>
            </a:lvl3pPr>
            <a:lvl4pPr>
              <a:defRPr sz="2311"/>
            </a:lvl4pPr>
            <a:lvl5pPr>
              <a:defRPr sz="2311"/>
            </a:lvl5pPr>
            <a:lvl6pPr>
              <a:defRPr sz="2311"/>
            </a:lvl6pPr>
            <a:lvl7pPr>
              <a:defRPr sz="2311"/>
            </a:lvl7pPr>
            <a:lvl8pPr>
              <a:defRPr sz="2311"/>
            </a:lvl8pPr>
            <a:lvl9pPr>
              <a:defRPr sz="231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88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889"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kumimoji="1" lang="ja-JP" altLang="en-US"/>
              <a:t>図を追加</a:t>
            </a:r>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2022"/>
            </a:lvl1pPr>
            <a:lvl2pPr marL="660380" indent="0">
              <a:buNone/>
              <a:defRPr sz="1733"/>
            </a:lvl2pPr>
            <a:lvl3pPr marL="1320759" indent="0">
              <a:buNone/>
              <a:defRPr sz="1444"/>
            </a:lvl3pPr>
            <a:lvl4pPr marL="1981139" indent="0">
              <a:buNone/>
              <a:defRPr sz="1300"/>
            </a:lvl4pPr>
            <a:lvl5pPr marL="2641519" indent="0">
              <a:buNone/>
              <a:defRPr sz="1300"/>
            </a:lvl5pPr>
            <a:lvl6pPr marL="3301898" indent="0">
              <a:buNone/>
              <a:defRPr sz="1300"/>
            </a:lvl6pPr>
            <a:lvl7pPr marL="3962278" indent="0">
              <a:buNone/>
              <a:defRPr sz="1300"/>
            </a:lvl7pPr>
            <a:lvl8pPr marL="4622658" indent="0">
              <a:buNone/>
              <a:defRPr sz="1300"/>
            </a:lvl8pPr>
            <a:lvl9pPr marL="5283037"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2026/6/16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7372D545-8467-428C-B4B7-668AFE11EB3F}" type="datetimeFigureOut">
              <a:rPr kumimoji="1" lang="ja-JP" altLang="en-US" smtClean="0"/>
              <a:t>2026/6/16</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20759" rtl="0" eaLnBrk="1" latinLnBrk="0" hangingPunct="1">
        <a:spcBef>
          <a:spcPct val="0"/>
        </a:spcBef>
        <a:buNone/>
        <a:defRPr kumimoji="1" sz="6355" kern="1200">
          <a:solidFill>
            <a:schemeClr val="tx1"/>
          </a:solidFill>
          <a:latin typeface="+mj-lt"/>
          <a:ea typeface="+mj-ea"/>
          <a:cs typeface="+mj-cs"/>
        </a:defRPr>
      </a:lvl1pPr>
    </p:titleStyle>
    <p:bodyStyle>
      <a:lvl1pPr marL="495285" indent="-495285" algn="l" defTabSz="1320759" rtl="0" eaLnBrk="1" latinLnBrk="0" hangingPunct="1">
        <a:spcBef>
          <a:spcPct val="20000"/>
        </a:spcBef>
        <a:buFont typeface="Arial" pitchFamily="34" charset="0"/>
        <a:buChar char="•"/>
        <a:defRPr kumimoji="1" sz="4622" kern="1200">
          <a:solidFill>
            <a:schemeClr val="tx1"/>
          </a:solidFill>
          <a:latin typeface="+mn-lt"/>
          <a:ea typeface="+mn-ea"/>
          <a:cs typeface="+mn-cs"/>
        </a:defRPr>
      </a:lvl1pPr>
      <a:lvl2pPr marL="1073117" indent="-412737" algn="l" defTabSz="1320759" rtl="0" eaLnBrk="1" latinLnBrk="0" hangingPunct="1">
        <a:spcBef>
          <a:spcPct val="20000"/>
        </a:spcBef>
        <a:buFont typeface="Arial" pitchFamily="34" charset="0"/>
        <a:buChar char="–"/>
        <a:defRPr kumimoji="1" sz="4044" kern="1200">
          <a:solidFill>
            <a:schemeClr val="tx1"/>
          </a:solidFill>
          <a:latin typeface="+mn-lt"/>
          <a:ea typeface="+mn-ea"/>
          <a:cs typeface="+mn-cs"/>
        </a:defRPr>
      </a:lvl2pPr>
      <a:lvl3pPr marL="1650949" indent="-330190" algn="l" defTabSz="1320759" rtl="0" eaLnBrk="1" latinLnBrk="0" hangingPunct="1">
        <a:spcBef>
          <a:spcPct val="20000"/>
        </a:spcBef>
        <a:buFont typeface="Arial" pitchFamily="34" charset="0"/>
        <a:buChar char="•"/>
        <a:defRPr kumimoji="1" sz="3467" kern="1200">
          <a:solidFill>
            <a:schemeClr val="tx1"/>
          </a:solidFill>
          <a:latin typeface="+mn-lt"/>
          <a:ea typeface="+mn-ea"/>
          <a:cs typeface="+mn-cs"/>
        </a:defRPr>
      </a:lvl3pPr>
      <a:lvl4pPr marL="231132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4pPr>
      <a:lvl5pPr marL="2971709"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5pPr>
      <a:lvl6pPr marL="363208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6pPr>
      <a:lvl7pPr marL="429246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7pPr>
      <a:lvl8pPr marL="4952848"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8pPr>
      <a:lvl9pPr marL="5613227" indent="-330190" algn="l" defTabSz="1320759" rtl="0" eaLnBrk="1" latinLnBrk="0" hangingPunct="1">
        <a:spcBef>
          <a:spcPct val="20000"/>
        </a:spcBef>
        <a:buFont typeface="Arial" pitchFamily="34" charset="0"/>
        <a:buChar char="•"/>
        <a:defRPr kumimoji="1" sz="2889" kern="1200">
          <a:solidFill>
            <a:schemeClr val="tx1"/>
          </a:solidFill>
          <a:latin typeface="+mn-lt"/>
          <a:ea typeface="+mn-ea"/>
          <a:cs typeface="+mn-cs"/>
        </a:defRPr>
      </a:lvl9pPr>
    </p:bodyStyle>
    <p:otherStyle>
      <a:defPPr>
        <a:defRPr lang="ja-JP"/>
      </a:defPPr>
      <a:lvl1pPr marL="0" algn="l" defTabSz="1320759" rtl="0" eaLnBrk="1" latinLnBrk="0" hangingPunct="1">
        <a:defRPr kumimoji="1" sz="2600" kern="1200">
          <a:solidFill>
            <a:schemeClr val="tx1"/>
          </a:solidFill>
          <a:latin typeface="+mn-lt"/>
          <a:ea typeface="+mn-ea"/>
          <a:cs typeface="+mn-cs"/>
        </a:defRPr>
      </a:lvl1pPr>
      <a:lvl2pPr marL="660380" algn="l" defTabSz="1320759" rtl="0" eaLnBrk="1" latinLnBrk="0" hangingPunct="1">
        <a:defRPr kumimoji="1" sz="2600" kern="1200">
          <a:solidFill>
            <a:schemeClr val="tx1"/>
          </a:solidFill>
          <a:latin typeface="+mn-lt"/>
          <a:ea typeface="+mn-ea"/>
          <a:cs typeface="+mn-cs"/>
        </a:defRPr>
      </a:lvl2pPr>
      <a:lvl3pPr marL="1320759" algn="l" defTabSz="1320759" rtl="0" eaLnBrk="1" latinLnBrk="0" hangingPunct="1">
        <a:defRPr kumimoji="1" sz="2600" kern="1200">
          <a:solidFill>
            <a:schemeClr val="tx1"/>
          </a:solidFill>
          <a:latin typeface="+mn-lt"/>
          <a:ea typeface="+mn-ea"/>
          <a:cs typeface="+mn-cs"/>
        </a:defRPr>
      </a:lvl3pPr>
      <a:lvl4pPr marL="1981139" algn="l" defTabSz="1320759" rtl="0" eaLnBrk="1" latinLnBrk="0" hangingPunct="1">
        <a:defRPr kumimoji="1" sz="2600" kern="1200">
          <a:solidFill>
            <a:schemeClr val="tx1"/>
          </a:solidFill>
          <a:latin typeface="+mn-lt"/>
          <a:ea typeface="+mn-ea"/>
          <a:cs typeface="+mn-cs"/>
        </a:defRPr>
      </a:lvl4pPr>
      <a:lvl5pPr marL="2641519" algn="l" defTabSz="1320759" rtl="0" eaLnBrk="1" latinLnBrk="0" hangingPunct="1">
        <a:defRPr kumimoji="1" sz="2600" kern="1200">
          <a:solidFill>
            <a:schemeClr val="tx1"/>
          </a:solidFill>
          <a:latin typeface="+mn-lt"/>
          <a:ea typeface="+mn-ea"/>
          <a:cs typeface="+mn-cs"/>
        </a:defRPr>
      </a:lvl5pPr>
      <a:lvl6pPr marL="3301898" algn="l" defTabSz="1320759" rtl="0" eaLnBrk="1" latinLnBrk="0" hangingPunct="1">
        <a:defRPr kumimoji="1" sz="2600" kern="1200">
          <a:solidFill>
            <a:schemeClr val="tx1"/>
          </a:solidFill>
          <a:latin typeface="+mn-lt"/>
          <a:ea typeface="+mn-ea"/>
          <a:cs typeface="+mn-cs"/>
        </a:defRPr>
      </a:lvl6pPr>
      <a:lvl7pPr marL="3962278" algn="l" defTabSz="1320759" rtl="0" eaLnBrk="1" latinLnBrk="0" hangingPunct="1">
        <a:defRPr kumimoji="1" sz="2600" kern="1200">
          <a:solidFill>
            <a:schemeClr val="tx1"/>
          </a:solidFill>
          <a:latin typeface="+mn-lt"/>
          <a:ea typeface="+mn-ea"/>
          <a:cs typeface="+mn-cs"/>
        </a:defRPr>
      </a:lvl7pPr>
      <a:lvl8pPr marL="4622658" algn="l" defTabSz="1320759" rtl="0" eaLnBrk="1" latinLnBrk="0" hangingPunct="1">
        <a:defRPr kumimoji="1" sz="2600" kern="1200">
          <a:solidFill>
            <a:schemeClr val="tx1"/>
          </a:solidFill>
          <a:latin typeface="+mn-lt"/>
          <a:ea typeface="+mn-ea"/>
          <a:cs typeface="+mn-cs"/>
        </a:defRPr>
      </a:lvl8pPr>
      <a:lvl9pPr marL="5283037" algn="l" defTabSz="1320759"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角丸四角形 5"/>
          <p:cNvSpPr/>
          <p:nvPr/>
        </p:nvSpPr>
        <p:spPr>
          <a:xfrm>
            <a:off x="332656" y="680144"/>
            <a:ext cx="6264696" cy="3286583"/>
          </a:xfrm>
          <a:prstGeom prst="roundRect">
            <a:avLst>
              <a:gd name="adj" fmla="val 6496"/>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35647" y="5519"/>
            <a:ext cx="1224136" cy="276999"/>
          </a:xfrm>
          <a:prstGeom prst="rect">
            <a:avLst/>
          </a:prstGeom>
          <a:noFill/>
        </p:spPr>
        <p:txBody>
          <a:bodyPr wrap="square" rtlCol="0">
            <a:spAutoFit/>
          </a:bodyPr>
          <a:lstStyle/>
          <a:p>
            <a:r>
              <a:rPr kumimoji="1" lang="ja-JP" altLang="en-US" sz="1200" dirty="0"/>
              <a:t>（</a:t>
            </a:r>
            <a:r>
              <a:rPr kumimoji="1" lang="ja-JP" altLang="en-US" sz="1000" dirty="0"/>
              <a:t>様式</a:t>
            </a:r>
            <a:r>
              <a:rPr kumimoji="1" lang="ja-JP" altLang="en-US" sz="1200" dirty="0"/>
              <a:t>第５）</a:t>
            </a:r>
          </a:p>
        </p:txBody>
      </p:sp>
      <p:graphicFrame>
        <p:nvGraphicFramePr>
          <p:cNvPr id="2" name="表 1"/>
          <p:cNvGraphicFramePr>
            <a:graphicFrameLocks noGrp="1"/>
          </p:cNvGraphicFramePr>
          <p:nvPr>
            <p:extLst>
              <p:ext uri="{D42A27DB-BD31-4B8C-83A1-F6EECF244321}">
                <p14:modId xmlns:p14="http://schemas.microsoft.com/office/powerpoint/2010/main" val="1592048393"/>
              </p:ext>
            </p:extLst>
          </p:nvPr>
        </p:nvGraphicFramePr>
        <p:xfrm>
          <a:off x="692693" y="103312"/>
          <a:ext cx="6120683" cy="457200"/>
        </p:xfrm>
        <a:graphic>
          <a:graphicData uri="http://schemas.openxmlformats.org/drawingml/2006/table">
            <a:tbl>
              <a:tblPr firstRow="1" bandRow="1">
                <a:tableStyleId>{5C22544A-7EE6-4342-B048-85BDC9FD1C3A}</a:tableStyleId>
              </a:tblPr>
              <a:tblGrid>
                <a:gridCol w="504059">
                  <a:extLst>
                    <a:ext uri="{9D8B030D-6E8A-4147-A177-3AD203B41FA5}">
                      <a16:colId xmlns:a16="http://schemas.microsoft.com/office/drawing/2014/main" val="2440440742"/>
                    </a:ext>
                  </a:extLst>
                </a:gridCol>
                <a:gridCol w="1224136">
                  <a:extLst>
                    <a:ext uri="{9D8B030D-6E8A-4147-A177-3AD203B41FA5}">
                      <a16:colId xmlns:a16="http://schemas.microsoft.com/office/drawing/2014/main" val="4116216465"/>
                    </a:ext>
                  </a:extLst>
                </a:gridCol>
                <a:gridCol w="648072">
                  <a:extLst>
                    <a:ext uri="{9D8B030D-6E8A-4147-A177-3AD203B41FA5}">
                      <a16:colId xmlns:a16="http://schemas.microsoft.com/office/drawing/2014/main" val="2708224815"/>
                    </a:ext>
                  </a:extLst>
                </a:gridCol>
                <a:gridCol w="1440160">
                  <a:extLst>
                    <a:ext uri="{9D8B030D-6E8A-4147-A177-3AD203B41FA5}">
                      <a16:colId xmlns:a16="http://schemas.microsoft.com/office/drawing/2014/main" val="1297180548"/>
                    </a:ext>
                  </a:extLst>
                </a:gridCol>
                <a:gridCol w="648072">
                  <a:extLst>
                    <a:ext uri="{9D8B030D-6E8A-4147-A177-3AD203B41FA5}">
                      <a16:colId xmlns:a16="http://schemas.microsoft.com/office/drawing/2014/main" val="1850053096"/>
                    </a:ext>
                  </a:extLst>
                </a:gridCol>
                <a:gridCol w="1656184">
                  <a:extLst>
                    <a:ext uri="{9D8B030D-6E8A-4147-A177-3AD203B41FA5}">
                      <a16:colId xmlns:a16="http://schemas.microsoft.com/office/drawing/2014/main" val="1239537650"/>
                    </a:ext>
                  </a:extLst>
                </a:gridCol>
              </a:tblGrid>
              <a:tr h="358180">
                <a:tc>
                  <a:txBody>
                    <a:bodyPr/>
                    <a:lstStyle/>
                    <a:p>
                      <a:r>
                        <a:rPr kumimoji="1" lang="ja-JP" altLang="en-US" sz="1200" b="0" dirty="0">
                          <a:solidFill>
                            <a:schemeClr val="tx1"/>
                          </a:solidFill>
                        </a:rPr>
                        <a:t>職種</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rPr>
                        <a:t>被推薦者氏名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rPr>
                        <a:t>撮影</a:t>
                      </a:r>
                      <a:endParaRPr kumimoji="1" lang="en-US" altLang="ja-JP" sz="1200" b="0" dirty="0">
                        <a:solidFill>
                          <a:schemeClr val="tx1"/>
                        </a:solidFill>
                      </a:endParaRPr>
                    </a:p>
                    <a:p>
                      <a:r>
                        <a:rPr kumimoji="1" lang="ja-JP" altLang="en-US" sz="1200" b="0" dirty="0">
                          <a:solidFill>
                            <a:schemeClr val="tx1"/>
                          </a:solidFill>
                        </a:rPr>
                        <a:t>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8613149"/>
                  </a:ext>
                </a:extLst>
              </a:tr>
            </a:tbl>
          </a:graphicData>
        </a:graphic>
      </p:graphicFrame>
      <p:graphicFrame>
        <p:nvGraphicFramePr>
          <p:cNvPr id="3" name="表 2"/>
          <p:cNvGraphicFramePr>
            <a:graphicFrameLocks noGrp="1" noChangeAspect="1"/>
          </p:cNvGraphicFramePr>
          <p:nvPr>
            <p:extLst>
              <p:ext uri="{D42A27DB-BD31-4B8C-83A1-F6EECF244321}">
                <p14:modId xmlns:p14="http://schemas.microsoft.com/office/powerpoint/2010/main" val="1169031700"/>
              </p:ext>
            </p:extLst>
          </p:nvPr>
        </p:nvGraphicFramePr>
        <p:xfrm>
          <a:off x="332656" y="4064520"/>
          <a:ext cx="6264696" cy="81527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054784901"/>
                    </a:ext>
                  </a:extLst>
                </a:gridCol>
                <a:gridCol w="5688632">
                  <a:extLst>
                    <a:ext uri="{9D8B030D-6E8A-4147-A177-3AD203B41FA5}">
                      <a16:colId xmlns:a16="http://schemas.microsoft.com/office/drawing/2014/main" val="3503925816"/>
                    </a:ext>
                  </a:extLst>
                </a:gridCol>
              </a:tblGrid>
              <a:tr h="815278">
                <a:tc>
                  <a:txBody>
                    <a:bodyPr/>
                    <a:lstStyle/>
                    <a:p>
                      <a:pPr algn="ctr"/>
                      <a:r>
                        <a:rPr kumimoji="1" lang="ja-JP" altLang="en-US" sz="1200" b="0" dirty="0">
                          <a:solidFill>
                            <a:schemeClr val="tx1"/>
                          </a:solidFill>
                        </a:rPr>
                        <a:t>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2334357"/>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1028957938"/>
              </p:ext>
            </p:extLst>
          </p:nvPr>
        </p:nvGraphicFramePr>
        <p:xfrm>
          <a:off x="332656" y="9009827"/>
          <a:ext cx="6264696" cy="81527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054784901"/>
                    </a:ext>
                  </a:extLst>
                </a:gridCol>
                <a:gridCol w="5688632">
                  <a:extLst>
                    <a:ext uri="{9D8B030D-6E8A-4147-A177-3AD203B41FA5}">
                      <a16:colId xmlns:a16="http://schemas.microsoft.com/office/drawing/2014/main" val="3503925816"/>
                    </a:ext>
                  </a:extLst>
                </a:gridCol>
              </a:tblGrid>
              <a:tr h="815278">
                <a:tc>
                  <a:txBody>
                    <a:bodyPr/>
                    <a:lstStyle/>
                    <a:p>
                      <a:pPr algn="ctr"/>
                      <a:r>
                        <a:rPr kumimoji="1" lang="ja-JP" altLang="en-US" sz="1200" b="0">
                          <a:solidFill>
                            <a:schemeClr val="tx1"/>
                          </a:solidFill>
                        </a:rPr>
                        <a:t>説明</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2334357"/>
                  </a:ext>
                </a:extLst>
              </a:tr>
            </a:tbl>
          </a:graphicData>
        </a:graphic>
      </p:graphicFrame>
      <p:graphicFrame>
        <p:nvGraphicFramePr>
          <p:cNvPr id="26" name="表 25"/>
          <p:cNvGraphicFramePr>
            <a:graphicFrameLocks noGrp="1"/>
          </p:cNvGraphicFramePr>
          <p:nvPr>
            <p:extLst>
              <p:ext uri="{D42A27DB-BD31-4B8C-83A1-F6EECF244321}">
                <p14:modId xmlns:p14="http://schemas.microsoft.com/office/powerpoint/2010/main" val="1486949659"/>
              </p:ext>
            </p:extLst>
          </p:nvPr>
        </p:nvGraphicFramePr>
        <p:xfrm>
          <a:off x="692692" y="5025008"/>
          <a:ext cx="6120683" cy="457200"/>
        </p:xfrm>
        <a:graphic>
          <a:graphicData uri="http://schemas.openxmlformats.org/drawingml/2006/table">
            <a:tbl>
              <a:tblPr firstRow="1" bandRow="1">
                <a:tableStyleId>{5C22544A-7EE6-4342-B048-85BDC9FD1C3A}</a:tableStyleId>
              </a:tblPr>
              <a:tblGrid>
                <a:gridCol w="504059">
                  <a:extLst>
                    <a:ext uri="{9D8B030D-6E8A-4147-A177-3AD203B41FA5}">
                      <a16:colId xmlns:a16="http://schemas.microsoft.com/office/drawing/2014/main" val="2440440742"/>
                    </a:ext>
                  </a:extLst>
                </a:gridCol>
                <a:gridCol w="1224136">
                  <a:extLst>
                    <a:ext uri="{9D8B030D-6E8A-4147-A177-3AD203B41FA5}">
                      <a16:colId xmlns:a16="http://schemas.microsoft.com/office/drawing/2014/main" val="4116216465"/>
                    </a:ext>
                  </a:extLst>
                </a:gridCol>
                <a:gridCol w="648072">
                  <a:extLst>
                    <a:ext uri="{9D8B030D-6E8A-4147-A177-3AD203B41FA5}">
                      <a16:colId xmlns:a16="http://schemas.microsoft.com/office/drawing/2014/main" val="2708224815"/>
                    </a:ext>
                  </a:extLst>
                </a:gridCol>
                <a:gridCol w="1440160">
                  <a:extLst>
                    <a:ext uri="{9D8B030D-6E8A-4147-A177-3AD203B41FA5}">
                      <a16:colId xmlns:a16="http://schemas.microsoft.com/office/drawing/2014/main" val="1297180548"/>
                    </a:ext>
                  </a:extLst>
                </a:gridCol>
                <a:gridCol w="720080">
                  <a:extLst>
                    <a:ext uri="{9D8B030D-6E8A-4147-A177-3AD203B41FA5}">
                      <a16:colId xmlns:a16="http://schemas.microsoft.com/office/drawing/2014/main" val="1850053096"/>
                    </a:ext>
                  </a:extLst>
                </a:gridCol>
                <a:gridCol w="1584176">
                  <a:extLst>
                    <a:ext uri="{9D8B030D-6E8A-4147-A177-3AD203B41FA5}">
                      <a16:colId xmlns:a16="http://schemas.microsoft.com/office/drawing/2014/main" val="1239537650"/>
                    </a:ext>
                  </a:extLst>
                </a:gridCol>
              </a:tblGrid>
              <a:tr h="358180">
                <a:tc>
                  <a:txBody>
                    <a:bodyPr/>
                    <a:lstStyle/>
                    <a:p>
                      <a:r>
                        <a:rPr kumimoji="1" lang="ja-JP" altLang="en-US" sz="1200" b="0" dirty="0">
                          <a:solidFill>
                            <a:schemeClr val="tx1"/>
                          </a:solidFill>
                        </a:rPr>
                        <a:t>職種</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rPr>
                        <a:t>被推薦者氏名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rPr>
                        <a:t>撮影</a:t>
                      </a:r>
                      <a:endParaRPr kumimoji="1" lang="en-US" altLang="ja-JP" sz="1200" b="0" dirty="0">
                        <a:solidFill>
                          <a:schemeClr val="tx1"/>
                        </a:solidFill>
                      </a:endParaRPr>
                    </a:p>
                    <a:p>
                      <a:r>
                        <a:rPr kumimoji="1" lang="ja-JP" altLang="en-US" sz="1200" b="0" dirty="0">
                          <a:solidFill>
                            <a:schemeClr val="tx1"/>
                          </a:solidFill>
                        </a:rPr>
                        <a:t>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8613149"/>
                  </a:ext>
                </a:extLst>
              </a:tr>
            </a:tbl>
          </a:graphicData>
        </a:graphic>
      </p:graphicFrame>
      <p:sp>
        <p:nvSpPr>
          <p:cNvPr id="11" name="テキスト ボックス 10"/>
          <p:cNvSpPr txBox="1"/>
          <p:nvPr/>
        </p:nvSpPr>
        <p:spPr>
          <a:xfrm>
            <a:off x="332656" y="704528"/>
            <a:ext cx="1440160" cy="274681"/>
          </a:xfrm>
          <a:prstGeom prst="rect">
            <a:avLst/>
          </a:prstGeom>
          <a:noFill/>
        </p:spPr>
        <p:txBody>
          <a:bodyPr wrap="square" rtlCol="0">
            <a:spAutoFit/>
          </a:bodyPr>
          <a:lstStyle/>
          <a:p>
            <a:pPr algn="just"/>
            <a:r>
              <a:rPr lang="ja-JP" altLang="en-US" sz="1200" dirty="0">
                <a:latin typeface="ＭＳ ゴシック" panose="020B0609070205080204" pitchFamily="49" charset="-128"/>
                <a:ea typeface="ＭＳ ゴシック" panose="020B0609070205080204" pitchFamily="49" charset="-128"/>
              </a:rPr>
              <a:t>写真等添付欄</a:t>
            </a:r>
          </a:p>
        </p:txBody>
      </p:sp>
      <p:sp>
        <p:nvSpPr>
          <p:cNvPr id="12" name="テキスト ボックス 11"/>
          <p:cNvSpPr txBox="1"/>
          <p:nvPr/>
        </p:nvSpPr>
        <p:spPr>
          <a:xfrm>
            <a:off x="332656" y="968177"/>
            <a:ext cx="6264696" cy="295113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normAutofit fontScale="92500"/>
          </a:bodyPr>
          <a:lstStyle/>
          <a:p>
            <a:pPr algn="just">
              <a:lnSpc>
                <a:spcPts val="1400"/>
              </a:lnSpc>
            </a:pPr>
            <a:r>
              <a:rPr lang="ja-JP" altLang="en-US" sz="1200" dirty="0">
                <a:latin typeface="ＭＳ ゴシック" panose="020B0609070205080204" pitchFamily="49" charset="-128"/>
                <a:ea typeface="ＭＳ ゴシック" panose="020B0609070205080204" pitchFamily="49" charset="-128"/>
              </a:rPr>
              <a:t>写真添付の際の留意事項（本様式使用の際は本記述を削除してから写真を添付してください。）</a:t>
            </a:r>
            <a:endParaRPr lang="en-US" altLang="ja-JP" sz="1200" dirty="0">
              <a:latin typeface="ＭＳ ゴシック" panose="020B0609070205080204" pitchFamily="49" charset="-128"/>
              <a:ea typeface="ＭＳ ゴシック" panose="020B0609070205080204" pitchFamily="49" charset="-128"/>
            </a:endParaRPr>
          </a:p>
          <a:p>
            <a:pPr algn="just">
              <a:lnSpc>
                <a:spcPts val="1400"/>
              </a:lnSpc>
            </a:pPr>
            <a:endParaRPr lang="en-US" altLang="ja-JP" sz="1200" dirty="0">
              <a:latin typeface="ＭＳ ゴシック" panose="020B0609070205080204" pitchFamily="49" charset="-128"/>
              <a:ea typeface="ＭＳ ゴシック" panose="020B0609070205080204" pitchFamily="49" charset="-128"/>
            </a:endParaRPr>
          </a:p>
          <a:p>
            <a:pPr algn="just">
              <a:lnSpc>
                <a:spcPts val="1400"/>
              </a:lnSpc>
            </a:pPr>
            <a:r>
              <a:rPr lang="ja-JP" altLang="en-US" sz="1200" dirty="0">
                <a:latin typeface="ＭＳ ゴシック" panose="020B0609070205080204" pitchFamily="49" charset="-128"/>
                <a:ea typeface="ＭＳ ゴシック" panose="020B0609070205080204" pitchFamily="49" charset="-128"/>
              </a:rPr>
              <a:t>・審査の参考としますので、調書（様式２）に記載した技能･功績等が具体的に分かる作品の写真や作業風景等の写真を「写真等添付欄」内に添付し、その内容についての説明を「説明」欄に簡潔に記入してください。</a:t>
            </a:r>
          </a:p>
          <a:p>
            <a:pPr algn="just">
              <a:lnSpc>
                <a:spcPts val="1400"/>
              </a:lnSpc>
            </a:pPr>
            <a:r>
              <a:rPr lang="ja-JP" altLang="en-US" sz="1200" dirty="0">
                <a:latin typeface="ＭＳ ゴシック" panose="020B0609070205080204" pitchFamily="49" charset="-128"/>
                <a:ea typeface="ＭＳ ゴシック" panose="020B0609070205080204" pitchFamily="49" charset="-128"/>
              </a:rPr>
              <a:t>・添付する写真等の枚数に制限はありませんが、本様式を含む「その他参考資料」全体は</a:t>
            </a:r>
            <a:r>
              <a:rPr lang="en-US" altLang="ja-JP" sz="1200" dirty="0">
                <a:latin typeface="ＭＳ ゴシック" panose="020B0609070205080204" pitchFamily="49" charset="-128"/>
                <a:ea typeface="ＭＳ ゴシック" panose="020B0609070205080204" pitchFamily="49" charset="-128"/>
              </a:rPr>
              <a:t>A4</a:t>
            </a:r>
            <a:r>
              <a:rPr lang="ja-JP" altLang="en-US" sz="1200" dirty="0">
                <a:latin typeface="ＭＳ ゴシック" panose="020B0609070205080204" pitchFamily="49" charset="-128"/>
                <a:ea typeface="ＭＳ ゴシック" panose="020B0609070205080204" pitchFamily="49" charset="-128"/>
              </a:rPr>
              <a:t>両面印刷換算で合計５枚以内に収めてください。本ファイルを含む推薦書類の合計サイズが被推薦者１人につき指定された容量</a:t>
            </a:r>
            <a:r>
              <a:rPr lang="ja-JP" altLang="en-US" sz="1200" dirty="0">
                <a:solidFill>
                  <a:schemeClr val="tx1"/>
                </a:solidFill>
                <a:latin typeface="ＭＳ ゴシック" panose="020B0609070205080204" pitchFamily="49" charset="-128"/>
                <a:ea typeface="ＭＳ ゴシック" panose="020B0609070205080204" pitchFamily="49" charset="-128"/>
              </a:rPr>
              <a:t>以内</a:t>
            </a:r>
            <a:r>
              <a:rPr lang="ja-JP" altLang="en-US" sz="1200" dirty="0">
                <a:latin typeface="ＭＳ ゴシック" panose="020B0609070205080204" pitchFamily="49" charset="-128"/>
                <a:ea typeface="ＭＳ ゴシック" panose="020B0609070205080204" pitchFamily="49" charset="-128"/>
              </a:rPr>
              <a:t>となるよう、適宜トリミング部分の削除や不鮮明にならない範囲での画像圧縮等を行ってください。</a:t>
            </a:r>
            <a:endParaRPr lang="en-US" altLang="ja-JP" sz="1200" dirty="0">
              <a:latin typeface="ＭＳ ゴシック" panose="020B0609070205080204" pitchFamily="49" charset="-128"/>
              <a:ea typeface="ＭＳ ゴシック" panose="020B0609070205080204" pitchFamily="49" charset="-128"/>
            </a:endParaRPr>
          </a:p>
          <a:p>
            <a:pPr algn="just">
              <a:lnSpc>
                <a:spcPts val="1400"/>
              </a:lnSpc>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注意点</a:t>
            </a:r>
            <a:r>
              <a:rPr lang="en-US" altLang="ja-JP" sz="1200" dirty="0">
                <a:latin typeface="ＭＳ ゴシック" panose="020B0609070205080204" pitchFamily="49" charset="-128"/>
                <a:ea typeface="ＭＳ ゴシック" panose="020B0609070205080204" pitchFamily="49" charset="-128"/>
              </a:rPr>
              <a:t>】</a:t>
            </a:r>
          </a:p>
          <a:p>
            <a:pPr algn="just">
              <a:lnSpc>
                <a:spcPts val="1400"/>
              </a:lnSpc>
            </a:pPr>
            <a:r>
              <a:rPr lang="ja-JP" altLang="en-US" sz="1200" dirty="0">
                <a:latin typeface="ＭＳ ゴシック" panose="020B0609070205080204" pitchFamily="49" charset="-128"/>
                <a:ea typeface="ＭＳ ゴシック" panose="020B0609070205080204" pitchFamily="49" charset="-128"/>
              </a:rPr>
              <a:t>・本資料を含む「その他参考資料」は、調書に記載した技能・功績を補完し審査の一助とするためのものであることに留意し、調書の記載に関連する資料を作成すること。また、調書に記載のない事項は審査の対象とならない場合があるため、本様式のみでの説明とならないよう注意すること。</a:t>
            </a:r>
            <a:endParaRPr lang="en-US" altLang="ja-JP" sz="1200" dirty="0">
              <a:latin typeface="ＭＳ ゴシック" panose="020B0609070205080204" pitchFamily="49" charset="-128"/>
              <a:ea typeface="ＭＳ ゴシック" panose="020B0609070205080204" pitchFamily="49" charset="-128"/>
            </a:endParaRPr>
          </a:p>
          <a:p>
            <a:pPr algn="just">
              <a:lnSpc>
                <a:spcPts val="1400"/>
              </a:lnSpc>
            </a:pPr>
            <a:r>
              <a:rPr lang="ja-JP" altLang="en-US" sz="1200" dirty="0">
                <a:latin typeface="ＭＳ ゴシック" panose="020B0609070205080204" pitchFamily="49" charset="-128"/>
                <a:ea typeface="ＭＳ ゴシック" panose="020B0609070205080204" pitchFamily="49" charset="-128"/>
              </a:rPr>
              <a:t>・単なる集合写真や記念写真等、候補者の技能・功績が確認できない写真は添付しないこと。</a:t>
            </a:r>
          </a:p>
        </p:txBody>
      </p:sp>
      <p:sp>
        <p:nvSpPr>
          <p:cNvPr id="13" name="テキスト ボックス 12"/>
          <p:cNvSpPr txBox="1"/>
          <p:nvPr/>
        </p:nvSpPr>
        <p:spPr>
          <a:xfrm>
            <a:off x="-4419872" y="2703943"/>
            <a:ext cx="4176464" cy="1360577"/>
          </a:xfrm>
          <a:prstGeom prst="rect">
            <a:avLst/>
          </a:prstGeom>
          <a:ln>
            <a:solidFill>
              <a:srgbClr val="00B050"/>
            </a:solidFill>
          </a:ln>
        </p:spPr>
        <p:style>
          <a:lnRef idx="2">
            <a:schemeClr val="accent1"/>
          </a:lnRef>
          <a:fillRef idx="1">
            <a:schemeClr val="lt1"/>
          </a:fillRef>
          <a:effectRef idx="0">
            <a:schemeClr val="accent1"/>
          </a:effectRef>
          <a:fontRef idx="minor">
            <a:schemeClr val="dk1"/>
          </a:fontRef>
        </p:style>
        <p:txBody>
          <a:bodyPr wrap="square" rtlCol="0">
            <a:normAutofit/>
          </a:bodyPr>
          <a:lstStyle/>
          <a:p>
            <a:pPr algn="just">
              <a:lnSpc>
                <a:spcPts val="1400"/>
              </a:lnSpc>
            </a:pPr>
            <a:r>
              <a:rPr lang="ja-JP" altLang="en-US" sz="1600" dirty="0">
                <a:latin typeface="ＭＳ ゴシック" panose="020B0609070205080204" pitchFamily="49" charset="-128"/>
                <a:ea typeface="ＭＳ ゴシック" panose="020B0609070205080204" pitchFamily="49" charset="-128"/>
              </a:rPr>
              <a:t>写真等添付の際の留意事項補足</a:t>
            </a:r>
            <a:endParaRPr lang="en-US" altLang="ja-JP" sz="1600" dirty="0">
              <a:latin typeface="ＭＳ ゴシック" panose="020B0609070205080204" pitchFamily="49" charset="-128"/>
              <a:ea typeface="ＭＳ ゴシック" panose="020B0609070205080204" pitchFamily="49" charset="-128"/>
            </a:endParaRPr>
          </a:p>
          <a:p>
            <a:pPr algn="just">
              <a:lnSpc>
                <a:spcPts val="1400"/>
              </a:lnSpc>
            </a:pPr>
            <a:endParaRPr lang="ja-JP" altLang="en-US" sz="1200" b="1" u="sng" dirty="0">
              <a:solidFill>
                <a:srgbClr val="FF0000"/>
              </a:solidFill>
              <a:latin typeface="ＭＳ ゴシック" panose="020B0609070205080204" pitchFamily="49" charset="-128"/>
              <a:ea typeface="ＭＳ ゴシック" panose="020B0609070205080204" pitchFamily="49" charset="-128"/>
            </a:endParaRPr>
          </a:p>
          <a:p>
            <a:pPr algn="just">
              <a:lnSpc>
                <a:spcPts val="1400"/>
              </a:lnSpc>
            </a:pPr>
            <a:r>
              <a:rPr lang="ja-JP" altLang="en-US" sz="1200" dirty="0">
                <a:latin typeface="ＭＳ ゴシック" panose="020B0609070205080204" pitchFamily="49" charset="-128"/>
                <a:ea typeface="ＭＳ ゴシック" panose="020B0609070205080204" pitchFamily="49" charset="-128"/>
              </a:rPr>
              <a:t>・本ファイルを含む推薦書類の合計サイズが被推薦者１人につき合計</a:t>
            </a:r>
            <a:r>
              <a:rPr lang="ja-JP" altLang="en-US" sz="1200" b="1" u="sng" dirty="0">
                <a:solidFill>
                  <a:srgbClr val="FF0000"/>
                </a:solidFill>
                <a:latin typeface="ＭＳ ゴシック" panose="020B0609070205080204" pitchFamily="49" charset="-128"/>
                <a:ea typeface="ＭＳ ゴシック" panose="020B0609070205080204" pitchFamily="49" charset="-128"/>
              </a:rPr>
              <a:t>２メガバイト以内</a:t>
            </a:r>
            <a:r>
              <a:rPr lang="ja-JP" altLang="en-US" sz="1200" dirty="0">
                <a:latin typeface="ＭＳ ゴシック" panose="020B0609070205080204" pitchFamily="49" charset="-128"/>
                <a:ea typeface="ＭＳ ゴシック" panose="020B0609070205080204" pitchFamily="49" charset="-128"/>
              </a:rPr>
              <a:t>となるように作成してください。</a:t>
            </a:r>
          </a:p>
        </p:txBody>
      </p:sp>
      <p:sp>
        <p:nvSpPr>
          <p:cNvPr id="14" name="角丸四角形 13"/>
          <p:cNvSpPr/>
          <p:nvPr/>
        </p:nvSpPr>
        <p:spPr>
          <a:xfrm>
            <a:off x="332656" y="5602726"/>
            <a:ext cx="6264696" cy="3286583"/>
          </a:xfrm>
          <a:prstGeom prst="roundRect">
            <a:avLst>
              <a:gd name="adj" fmla="val 6496"/>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332656" y="5627418"/>
            <a:ext cx="1440160" cy="274681"/>
          </a:xfrm>
          <a:prstGeom prst="rect">
            <a:avLst/>
          </a:prstGeom>
          <a:noFill/>
        </p:spPr>
        <p:txBody>
          <a:bodyPr wrap="square" rtlCol="0">
            <a:spAutoFit/>
          </a:bodyPr>
          <a:lstStyle/>
          <a:p>
            <a:pPr algn="just"/>
            <a:r>
              <a:rPr lang="ja-JP" altLang="en-US" sz="1200" dirty="0">
                <a:latin typeface="ＭＳ ゴシック" panose="020B0609070205080204" pitchFamily="49" charset="-128"/>
                <a:ea typeface="ＭＳ ゴシック" panose="020B0609070205080204" pitchFamily="49" charset="-128"/>
              </a:rPr>
              <a:t>写真等添付欄</a:t>
            </a:r>
          </a:p>
        </p:txBody>
      </p:sp>
    </p:spTree>
    <p:extLst>
      <p:ext uri="{BB962C8B-B14F-4D97-AF65-F5344CB8AC3E}">
        <p14:creationId xmlns:p14="http://schemas.microsoft.com/office/powerpoint/2010/main" val="23914332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docProps/app.xml><?xml version="1.0" encoding="utf-8"?>
<Properties xmlns:vt="http://schemas.openxmlformats.org/officeDocument/2006/docPropsVTypes" xmlns="http://schemas.openxmlformats.org/officeDocument/2006/extended-properties">
  <Template>blank</Template>
  <TotalTime>356</TotalTime>
  <Words>328</Words>
  <PresentationFormat>A4 210 x 297 mm</PresentationFormat>
  <Paragraphs>23</Paragraphs>
  <Slides>1</Slides>
  <Notes>0</Notes>
  <HiddenSlides>0</HiddenSlides>
  <MMClips>0</MMClips>
  <ScaleCrop>false</ScaleCrop>
  <HeadingPairs>
    <vt:vector baseType="variant" size="6">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baseType="lpstr" size="5">
      <vt:lpstr>ＭＳ 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created xsi:type="dcterms:W3CDTF">2021-11-11T05:31:38Z</dcterms:created>
  <dcterms:modified xsi:type="dcterms:W3CDTF">2026-06-16T07:16:00Z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2026-06-15T04:59:39Z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b3aceacd-ceff-4204-ad98-1574a3312f69</vt:lpwstr>
  </property>
  <property fmtid="{D5CDD505-2E9C-101B-9397-08002B2CF9AE}" pid="7" name="MSIP_Label_defa4170-0d19-0005-0004-bc88714345d2_ActionId">
    <vt:lpwstr>d19aa581-46f0-406b-8b33-28ab16860ea4</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